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359" r:id="rId5"/>
  </p:sldMasterIdLst>
  <p:notesMasterIdLst>
    <p:notesMasterId r:id="rId39"/>
  </p:notesMasterIdLst>
  <p:handoutMasterIdLst>
    <p:handoutMasterId r:id="rId40"/>
  </p:handoutMasterIdLst>
  <p:sldIdLst>
    <p:sldId id="256" r:id="rId6"/>
    <p:sldId id="316" r:id="rId7"/>
    <p:sldId id="285" r:id="rId8"/>
    <p:sldId id="286" r:id="rId9"/>
    <p:sldId id="301" r:id="rId10"/>
    <p:sldId id="287" r:id="rId11"/>
    <p:sldId id="288" r:id="rId12"/>
    <p:sldId id="293" r:id="rId13"/>
    <p:sldId id="291" r:id="rId14"/>
    <p:sldId id="292" r:id="rId15"/>
    <p:sldId id="317" r:id="rId16"/>
    <p:sldId id="295" r:id="rId17"/>
    <p:sldId id="294" r:id="rId18"/>
    <p:sldId id="314" r:id="rId19"/>
    <p:sldId id="307" r:id="rId20"/>
    <p:sldId id="318" r:id="rId21"/>
    <p:sldId id="302" r:id="rId22"/>
    <p:sldId id="303" r:id="rId23"/>
    <p:sldId id="299" r:id="rId24"/>
    <p:sldId id="306" r:id="rId25"/>
    <p:sldId id="305" r:id="rId26"/>
    <p:sldId id="298" r:id="rId27"/>
    <p:sldId id="319" r:id="rId28"/>
    <p:sldId id="326" r:id="rId29"/>
    <p:sldId id="327" r:id="rId30"/>
    <p:sldId id="323" r:id="rId31"/>
    <p:sldId id="324" r:id="rId32"/>
    <p:sldId id="325" r:id="rId33"/>
    <p:sldId id="321" r:id="rId34"/>
    <p:sldId id="308" r:id="rId35"/>
    <p:sldId id="309" r:id="rId36"/>
    <p:sldId id="282" r:id="rId37"/>
    <p:sldId id="268" r:id="rId38"/>
  </p:sldIdLst>
  <p:sldSz cx="12190413" cy="6858000"/>
  <p:notesSz cx="6888163" cy="10020300"/>
  <p:custDataLst>
    <p:tags r:id="rId41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19" userDrawn="1">
          <p15:clr>
            <a:srgbClr val="A4A3A4"/>
          </p15:clr>
        </p15:guide>
        <p15:guide id="2" orient="horz" pos="4088" userDrawn="1">
          <p15:clr>
            <a:srgbClr val="A4A3A4"/>
          </p15:clr>
        </p15:guide>
        <p15:guide id="3" pos="7446" userDrawn="1">
          <p15:clr>
            <a:srgbClr val="A4A3A4"/>
          </p15:clr>
        </p15:guide>
        <p15:guide id="4" orient="horz" pos="109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857">
          <p15:clr>
            <a:srgbClr val="A4A3A4"/>
          </p15:clr>
        </p15:guide>
        <p15:guide id="4" pos="19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C6C6"/>
    <a:srgbClr val="00BCFF"/>
    <a:srgbClr val="74C713"/>
    <a:srgbClr val="00A5E2"/>
    <a:srgbClr val="E61A5D"/>
    <a:srgbClr val="FF3162"/>
    <a:srgbClr val="624963"/>
    <a:srgbClr val="D30F4B"/>
    <a:srgbClr val="0091DF"/>
    <a:srgbClr val="006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2960" autoAdjust="0"/>
  </p:normalViewPr>
  <p:slideViewPr>
    <p:cSldViewPr snapToGrid="0">
      <p:cViewPr varScale="1">
        <p:scale>
          <a:sx n="80" d="100"/>
          <a:sy n="80" d="100"/>
        </p:scale>
        <p:origin x="1758" y="66"/>
      </p:cViewPr>
      <p:guideLst>
        <p:guide pos="619"/>
        <p:guide orient="horz" pos="4088"/>
        <p:guide pos="7446"/>
        <p:guide orient="horz" pos="109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  <p:guide orient="horz" pos="2857"/>
        <p:guide pos="19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ader Placeholder 1"/>
          <p:cNvSpPr>
            <a:spLocks noGrp="1"/>
          </p:cNvSpPr>
          <p:nvPr>
            <p:ph type="hdr" sz="quarter"/>
          </p:nvPr>
        </p:nvSpPr>
        <p:spPr bwMode="gray">
          <a:xfrm>
            <a:off x="182216" y="176715"/>
            <a:ext cx="5983605" cy="178569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700"/>
            </a:lvl1pPr>
            <a:lvl2pPr marL="4563" indent="0">
              <a:defRPr sz="700"/>
            </a:lvl2pPr>
            <a:lvl3pPr marL="0" indent="0">
              <a:defRPr sz="700"/>
            </a:lvl3pPr>
            <a:lvl4pPr marL="4563" indent="0">
              <a:defRPr sz="700"/>
            </a:lvl4pPr>
            <a:lvl5pPr marL="0" indent="0">
              <a:defRPr sz="700"/>
            </a:lvl5pPr>
            <a:lvl6pPr marL="4563" indent="0">
              <a:defRPr sz="700"/>
            </a:lvl6pPr>
            <a:lvl7pPr marL="0" indent="0">
              <a:defRPr sz="700"/>
            </a:lvl7pPr>
            <a:lvl8pPr marL="4563" indent="0">
              <a:defRPr sz="700"/>
            </a:lvl8pPr>
            <a:lvl9pPr marL="0" indent="0">
              <a:defRPr sz="700"/>
            </a:lvl9pPr>
          </a:lstStyle>
          <a:p>
            <a:endParaRPr lang="en-US"/>
          </a:p>
        </p:txBody>
      </p:sp>
      <p:sp>
        <p:nvSpPr>
          <p:cNvPr id="12" name="Date Placeholder 2"/>
          <p:cNvSpPr>
            <a:spLocks noGrp="1"/>
          </p:cNvSpPr>
          <p:nvPr>
            <p:ph type="dt" sz="quarter" idx="1"/>
          </p:nvPr>
        </p:nvSpPr>
        <p:spPr bwMode="gray">
          <a:xfrm>
            <a:off x="6216864" y="9671310"/>
            <a:ext cx="492259" cy="17856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noFill/>
              </a:defRPr>
            </a:lvl1pPr>
            <a:lvl2pPr marL="0" indent="0">
              <a:defRPr sz="700">
                <a:noFill/>
              </a:defRPr>
            </a:lvl2pPr>
            <a:lvl3pPr marL="0" indent="0" algn="l">
              <a:defRPr sz="700">
                <a:noFill/>
              </a:defRPr>
            </a:lvl3pPr>
            <a:lvl4pPr marL="0" indent="0">
              <a:defRPr sz="700">
                <a:noFill/>
              </a:defRPr>
            </a:lvl4pPr>
            <a:lvl5pPr marL="0" indent="0">
              <a:defRPr sz="700">
                <a:noFill/>
              </a:defRPr>
            </a:lvl5pPr>
            <a:lvl6pPr marL="0" indent="0">
              <a:defRPr sz="700">
                <a:noFill/>
              </a:defRPr>
            </a:lvl6pPr>
            <a:lvl7pPr marL="0" indent="0">
              <a:defRPr sz="700">
                <a:noFill/>
              </a:defRPr>
            </a:lvl7pPr>
            <a:lvl8pPr marL="0" indent="0">
              <a:defRPr sz="700">
                <a:noFill/>
              </a:defRPr>
            </a:lvl8pPr>
            <a:lvl9pPr marL="0" indent="0">
              <a:defRPr sz="700">
                <a:noFill/>
              </a:defRPr>
            </a:lvl9pPr>
          </a:lstStyle>
          <a:p>
            <a:fld id="{D4C110CA-FC68-43DA-BD62-0A387A11A067}" type="datetimeFigureOut">
              <a:rPr lang="en-US" smtClean="0"/>
              <a:pPr/>
              <a:t>11/3/2022</a:t>
            </a:fld>
            <a:endParaRPr lang="en-US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2"/>
          </p:nvPr>
        </p:nvSpPr>
        <p:spPr bwMode="gray">
          <a:xfrm>
            <a:off x="494926" y="9671310"/>
            <a:ext cx="5567925" cy="17856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/>
            </a:lvl1pPr>
            <a:lvl2pPr marL="4563" indent="0">
              <a:defRPr sz="700">
                <a:solidFill>
                  <a:schemeClr val="tx1"/>
                </a:solidFill>
              </a:defRPr>
            </a:lvl2pPr>
            <a:lvl3pPr marL="0" indent="0">
              <a:defRPr sz="700"/>
            </a:lvl3pPr>
            <a:lvl4pPr marL="4563" indent="0">
              <a:defRPr sz="700"/>
            </a:lvl4pPr>
            <a:lvl5pPr marL="0" indent="0">
              <a:defRPr sz="700"/>
            </a:lvl5pPr>
            <a:lvl6pPr marL="4563" indent="0">
              <a:defRPr sz="700"/>
            </a:lvl6pPr>
            <a:lvl7pPr marL="0" indent="0">
              <a:defRPr sz="700"/>
            </a:lvl7pPr>
            <a:lvl8pPr marL="4563" indent="0">
              <a:defRPr sz="700"/>
            </a:lvl8pPr>
            <a:lvl9pPr marL="0" indent="0">
              <a:defRPr sz="700"/>
            </a:lvl9pPr>
          </a:lstStyle>
          <a:p>
            <a:endParaRPr lang="en-US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3"/>
          </p:nvPr>
        </p:nvSpPr>
        <p:spPr bwMode="gray">
          <a:xfrm>
            <a:off x="175703" y="9671310"/>
            <a:ext cx="190528" cy="17856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700"/>
            </a:lvl1pPr>
            <a:lvl2pPr marL="0" indent="0">
              <a:defRPr sz="700"/>
            </a:lvl2pPr>
            <a:lvl3pPr marL="0" indent="0">
              <a:defRPr sz="700"/>
            </a:lvl3pPr>
            <a:lvl4pPr marL="0" indent="0">
              <a:defRPr sz="700"/>
            </a:lvl4pPr>
            <a:lvl5pPr marL="0" indent="0">
              <a:defRPr sz="700"/>
            </a:lvl5pPr>
            <a:lvl6pPr marL="0" indent="0">
              <a:defRPr sz="700"/>
            </a:lvl6pPr>
            <a:lvl7pPr marL="0" indent="0">
              <a:defRPr sz="700"/>
            </a:lvl7pPr>
            <a:lvl8pPr marL="0" indent="0">
              <a:defRPr sz="700"/>
            </a:lvl8pPr>
            <a:lvl9pPr marL="0" indent="0">
              <a:defRPr sz="700"/>
            </a:lvl9pPr>
          </a:lstStyle>
          <a:p>
            <a:fld id="{32F3CE37-8989-471A-BC57-D3CAAD03839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6341769" y="192454"/>
            <a:ext cx="364262" cy="36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593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emf"/><Relationship Id="rId1" Type="http://schemas.openxmlformats.org/officeDocument/2006/relationships/theme" Target="../theme/theme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153988" y="617538"/>
            <a:ext cx="3292475" cy="185261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vert="horz" lIns="87598" tIns="43799" rIns="87598" bIns="4379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192788" y="2938490"/>
            <a:ext cx="6506513" cy="646503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Header Placeholder 1"/>
          <p:cNvSpPr>
            <a:spLocks noGrp="1"/>
          </p:cNvSpPr>
          <p:nvPr>
            <p:ph type="hdr" sz="quarter"/>
          </p:nvPr>
        </p:nvSpPr>
        <p:spPr bwMode="gray">
          <a:xfrm>
            <a:off x="199933" y="183269"/>
            <a:ext cx="5900408" cy="185193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700"/>
            </a:lvl1pPr>
            <a:lvl2pPr marL="4563" indent="0">
              <a:defRPr sz="700"/>
            </a:lvl2pPr>
            <a:lvl3pPr marL="0" indent="0">
              <a:defRPr sz="700"/>
            </a:lvl3pPr>
            <a:lvl4pPr marL="4563" indent="0">
              <a:defRPr sz="700"/>
            </a:lvl4pPr>
            <a:lvl5pPr marL="0" indent="0">
              <a:defRPr sz="700"/>
            </a:lvl5pPr>
            <a:lvl6pPr marL="4563" indent="0">
              <a:defRPr sz="700"/>
            </a:lvl6pPr>
            <a:lvl7pPr marL="0" indent="0">
              <a:defRPr sz="700"/>
            </a:lvl7pPr>
            <a:lvl8pPr marL="4563" indent="0">
              <a:defRPr sz="700"/>
            </a:lvl8pPr>
            <a:lvl9pPr marL="0" indent="0">
              <a:defRPr sz="700"/>
            </a:lvl9pPr>
          </a:lstStyle>
          <a:p>
            <a:endParaRPr lang="en-US"/>
          </a:p>
        </p:txBody>
      </p:sp>
      <p:sp>
        <p:nvSpPr>
          <p:cNvPr id="14" name="Date Placeholder 2"/>
          <p:cNvSpPr>
            <a:spLocks noGrp="1"/>
          </p:cNvSpPr>
          <p:nvPr>
            <p:ph type="dt" sz="quarter" idx="1"/>
          </p:nvPr>
        </p:nvSpPr>
        <p:spPr bwMode="gray">
          <a:xfrm>
            <a:off x="6157508" y="9658526"/>
            <a:ext cx="540250" cy="18519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noFill/>
              </a:defRPr>
            </a:lvl1pPr>
            <a:lvl2pPr marL="0" indent="0">
              <a:defRPr sz="700">
                <a:noFill/>
              </a:defRPr>
            </a:lvl2pPr>
            <a:lvl3pPr marL="0" indent="0" algn="l">
              <a:defRPr sz="700">
                <a:noFill/>
              </a:defRPr>
            </a:lvl3pPr>
            <a:lvl4pPr marL="0" indent="0">
              <a:defRPr sz="700">
                <a:noFill/>
              </a:defRPr>
            </a:lvl4pPr>
            <a:lvl5pPr marL="0" indent="0">
              <a:defRPr sz="700">
                <a:noFill/>
              </a:defRPr>
            </a:lvl5pPr>
            <a:lvl6pPr marL="0" indent="0">
              <a:defRPr sz="700">
                <a:noFill/>
              </a:defRPr>
            </a:lvl6pPr>
            <a:lvl7pPr marL="0" indent="0">
              <a:defRPr sz="700">
                <a:noFill/>
              </a:defRPr>
            </a:lvl7pPr>
            <a:lvl8pPr marL="0" indent="0">
              <a:defRPr sz="700">
                <a:noFill/>
              </a:defRPr>
            </a:lvl8pPr>
            <a:lvl9pPr marL="0" indent="0">
              <a:defRPr sz="700">
                <a:noFill/>
              </a:defRPr>
            </a:lvl9pPr>
          </a:lstStyle>
          <a:p>
            <a:fld id="{D4C110CA-FC68-43DA-BD62-0A387A11A067}" type="datetimeFigureOut">
              <a:rPr lang="en-US" smtClean="0"/>
              <a:pPr/>
              <a:t>11/3/2022</a:t>
            </a:fld>
            <a:endParaRPr lang="en-US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4"/>
          </p:nvPr>
        </p:nvSpPr>
        <p:spPr bwMode="gray">
          <a:xfrm>
            <a:off x="547782" y="9658526"/>
            <a:ext cx="5465661" cy="18519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/>
            </a:lvl1pPr>
            <a:lvl2pPr marL="4563" indent="0">
              <a:defRPr sz="700">
                <a:solidFill>
                  <a:schemeClr val="tx1"/>
                </a:solidFill>
              </a:defRPr>
            </a:lvl2pPr>
            <a:lvl3pPr marL="0" indent="0">
              <a:defRPr sz="700"/>
            </a:lvl3pPr>
            <a:lvl4pPr marL="4563" indent="0">
              <a:defRPr sz="700"/>
            </a:lvl4pPr>
            <a:lvl5pPr marL="0" indent="0">
              <a:defRPr sz="700"/>
            </a:lvl5pPr>
            <a:lvl6pPr marL="4563" indent="0">
              <a:defRPr sz="700"/>
            </a:lvl6pPr>
            <a:lvl7pPr marL="0" indent="0">
              <a:defRPr sz="700"/>
            </a:lvl7pPr>
            <a:lvl8pPr marL="4563" indent="0">
              <a:defRPr sz="700"/>
            </a:lvl8pPr>
            <a:lvl9pPr marL="0" indent="0">
              <a:defRPr sz="700"/>
            </a:lvl9pPr>
          </a:lstStyle>
          <a:p>
            <a:endParaRPr lang="en-US"/>
          </a:p>
        </p:txBody>
      </p:sp>
      <p:sp>
        <p:nvSpPr>
          <p:cNvPr id="16" name="Slide Number Placeholder 4"/>
          <p:cNvSpPr>
            <a:spLocks noGrp="1"/>
          </p:cNvSpPr>
          <p:nvPr>
            <p:ph type="sldNum" sz="quarter" idx="5"/>
          </p:nvPr>
        </p:nvSpPr>
        <p:spPr bwMode="gray">
          <a:xfrm>
            <a:off x="192834" y="9658526"/>
            <a:ext cx="208896" cy="18519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700"/>
            </a:lvl1pPr>
            <a:lvl2pPr marL="0" indent="0">
              <a:defRPr sz="700"/>
            </a:lvl2pPr>
            <a:lvl3pPr marL="0" indent="0">
              <a:defRPr sz="700"/>
            </a:lvl3pPr>
            <a:lvl4pPr marL="0" indent="0">
              <a:defRPr sz="700"/>
            </a:lvl4pPr>
            <a:lvl5pPr marL="0" indent="0">
              <a:defRPr sz="700"/>
            </a:lvl5pPr>
            <a:lvl6pPr marL="0" indent="0">
              <a:defRPr sz="700"/>
            </a:lvl6pPr>
            <a:lvl7pPr marL="0" indent="0">
              <a:defRPr sz="700"/>
            </a:lvl7pPr>
            <a:lvl8pPr marL="0" indent="0">
              <a:defRPr sz="700"/>
            </a:lvl8pPr>
            <a:lvl9pPr marL="0" indent="0">
              <a:defRPr sz="700"/>
            </a:lvl9pPr>
          </a:lstStyle>
          <a:p>
            <a:fld id="{32F3CE37-8989-471A-BC57-D3CAAD03839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6298071" y="205655"/>
            <a:ext cx="399600" cy="39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774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1800"/>
      </a:spcBef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44000" indent="-144000" algn="l" defTabSz="914400" rtl="0" eaLnBrk="1" latinLnBrk="0" hangingPunct="1">
      <a:spcBef>
        <a:spcPts val="300"/>
      </a:spcBef>
      <a:buFontTx/>
      <a:buBlip>
        <a:blip r:embed="rId3"/>
      </a:buBlip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Bef>
        <a:spcPts val="300"/>
      </a:spcBef>
      <a:buFontTx/>
      <a:buBlip>
        <a:blip r:embed="rId4"/>
      </a:buBlip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Bef>
        <a:spcPts val="300"/>
      </a:spcBef>
      <a:buFontTx/>
      <a:buBlip>
        <a:blip r:embed="rId5"/>
      </a:buBlip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Bef>
        <a:spcPts val="300"/>
      </a:spcBef>
      <a:buFontTx/>
      <a:buBlip>
        <a:blip r:embed="rId6"/>
      </a:buBlip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576000" indent="-144000" algn="l" defTabSz="914400" rtl="0" eaLnBrk="1" latinLnBrk="0" hangingPunct="1">
      <a:spcBef>
        <a:spcPts val="300"/>
      </a:spcBef>
      <a:buFontTx/>
      <a:buBlip>
        <a:blip r:embed="rId6"/>
      </a:buBlip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576000" indent="-144000" algn="l" defTabSz="914400" rtl="0" eaLnBrk="1" latinLnBrk="0" hangingPunct="1">
      <a:spcBef>
        <a:spcPts val="300"/>
      </a:spcBef>
      <a:buFontTx/>
      <a:buBlip>
        <a:blip r:embed="rId6"/>
      </a:buBlip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576000" indent="-144000" algn="l" defTabSz="914400" rtl="0" eaLnBrk="1" latinLnBrk="0" hangingPunct="1">
      <a:spcBef>
        <a:spcPts val="300"/>
      </a:spcBef>
      <a:buFontTx/>
      <a:buBlip>
        <a:blip r:embed="rId6"/>
      </a:buBlip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576000" indent="-144000" algn="l" defTabSz="914400" rtl="0" eaLnBrk="1" latinLnBrk="0" hangingPunct="1">
      <a:spcBef>
        <a:spcPts val="300"/>
      </a:spcBef>
      <a:buFontTx/>
      <a:buBlip>
        <a:blip r:embed="rId6"/>
      </a:buBlip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BD2C90-BBA0-46EC-8B01-B5FB30F66FD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" name="Notes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261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280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652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225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02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416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486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473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839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6494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9112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6053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1748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1851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9285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2477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1326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7256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242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9658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839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2559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5837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0923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9164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5105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3CE37-8989-471A-BC57-D3CAAD03839D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" name="Notes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503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5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7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image" Target="../media/image7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4" Type="http://schemas.openxmlformats.org/officeDocument/2006/relationships/image" Target="../media/image7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4" Type="http://schemas.openxmlformats.org/officeDocument/2006/relationships/image" Target="../media/image6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4" Type="http://schemas.openxmlformats.org/officeDocument/2006/relationships/image" Target="../media/image6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4" Type="http://schemas.openxmlformats.org/officeDocument/2006/relationships/image" Target="../media/image6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image" Target="../media/image6.e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image" Target="../media/image6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4" Type="http://schemas.openxmlformats.org/officeDocument/2006/relationships/image" Target="../media/image5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4" Type="http://schemas.openxmlformats.org/officeDocument/2006/relationships/image" Target="../media/image5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5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6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7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5A2FEF8-95DF-4328-850D-3F7840A62554}"/>
              </a:ext>
            </a:extLst>
          </p:cNvPr>
          <p:cNvSpPr/>
          <p:nvPr/>
        </p:nvSpPr>
        <p:spPr bwMode="gray">
          <a:xfrm>
            <a:off x="4075459" y="0"/>
            <a:ext cx="8114954" cy="6858000"/>
          </a:xfrm>
          <a:custGeom>
            <a:avLst/>
            <a:gdLst>
              <a:gd name="connsiteX0" fmla="*/ 1341581 w 8114954"/>
              <a:gd name="connsiteY0" fmla="*/ 0 h 6858000"/>
              <a:gd name="connsiteX1" fmla="*/ 8112574 w 8114954"/>
              <a:gd name="connsiteY1" fmla="*/ 0 h 6858000"/>
              <a:gd name="connsiteX2" fmla="*/ 8114954 w 8114954"/>
              <a:gd name="connsiteY2" fmla="*/ 6003673 h 6858000"/>
              <a:gd name="connsiteX3" fmla="*/ 3275458 w 8114954"/>
              <a:gd name="connsiteY3" fmla="*/ 6858000 h 6858000"/>
              <a:gd name="connsiteX4" fmla="*/ 0 w 811495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4954" h="6858000">
                <a:moveTo>
                  <a:pt x="1341581" y="0"/>
                </a:moveTo>
                <a:lnTo>
                  <a:pt x="8112574" y="0"/>
                </a:lnTo>
                <a:cubicBezTo>
                  <a:pt x="8112574" y="1913118"/>
                  <a:pt x="8114954" y="4090555"/>
                  <a:pt x="8114954" y="6003673"/>
                </a:cubicBezTo>
                <a:lnTo>
                  <a:pt x="327545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709365" y="1732422"/>
            <a:ext cx="3620552" cy="592952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</a:defRPr>
            </a:lvl2pPr>
            <a:lvl3pPr marL="0" indent="0" algn="l">
              <a:buNone/>
              <a:defRPr sz="2000">
                <a:solidFill>
                  <a:schemeClr val="bg1"/>
                </a:solidFill>
              </a:defRPr>
            </a:lvl3pPr>
            <a:lvl4pPr marL="0" indent="0" algn="l">
              <a:buNone/>
              <a:defRPr sz="2000">
                <a:solidFill>
                  <a:schemeClr val="bg1"/>
                </a:solidFill>
              </a:defRPr>
            </a:lvl4pPr>
            <a:lvl5pPr marL="0" indent="0" algn="l">
              <a:buNone/>
              <a:defRPr sz="2000">
                <a:solidFill>
                  <a:schemeClr val="bg1"/>
                </a:solidFill>
              </a:defRPr>
            </a:lvl5pPr>
            <a:lvl6pPr marL="0" indent="0" algn="l">
              <a:buNone/>
              <a:defRPr sz="2000">
                <a:solidFill>
                  <a:schemeClr val="bg1"/>
                </a:solidFill>
              </a:defRPr>
            </a:lvl6pPr>
            <a:lvl7pPr marL="0" indent="0" algn="l">
              <a:buNone/>
              <a:defRPr sz="2000">
                <a:solidFill>
                  <a:schemeClr val="bg1"/>
                </a:solidFill>
              </a:defRPr>
            </a:lvl7pPr>
            <a:lvl8pPr marL="0" indent="0" algn="l"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buNone/>
              <a:defRPr sz="2000">
                <a:solidFill>
                  <a:schemeClr val="bg1"/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60C09007-BE76-47D6-B294-9688AA3874EB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/>
              <a:t>/// Bayer BV ///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EEAD9179-7A6B-4268-BEB2-F3B8EB0611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709560" y="2424948"/>
            <a:ext cx="3620357" cy="1440000"/>
          </a:xfrm>
        </p:spPr>
        <p:txBody>
          <a:bodyPr anchor="t"/>
          <a:lstStyle>
            <a:lvl1pPr>
              <a:defRPr sz="3200" i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E7DB5C-15A7-4763-A498-7608598D843B}"/>
              </a:ext>
            </a:extLst>
          </p:cNvPr>
          <p:cNvSpPr txBox="1"/>
          <p:nvPr/>
        </p:nvSpPr>
        <p:spPr bwMode="black">
          <a:xfrm>
            <a:off x="1378683" y="4041068"/>
            <a:ext cx="480832" cy="1797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56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1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///////////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 bwMode="black">
          <a:xfrm>
            <a:off x="1414398" y="4262151"/>
            <a:ext cx="2915519" cy="108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b="1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701676" y="70485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3F626E8-4D4D-4477-BEF3-9372D1A5AD5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4112872" y="0"/>
            <a:ext cx="8079923" cy="6858000"/>
          </a:xfrm>
          <a:custGeom>
            <a:avLst/>
            <a:gdLst>
              <a:gd name="connsiteX0" fmla="*/ 1331361 w 8079923"/>
              <a:gd name="connsiteY0" fmla="*/ 0 h 6858000"/>
              <a:gd name="connsiteX1" fmla="*/ 8077543 w 8079923"/>
              <a:gd name="connsiteY1" fmla="*/ 0 h 6858000"/>
              <a:gd name="connsiteX2" fmla="*/ 8079923 w 8079923"/>
              <a:gd name="connsiteY2" fmla="*/ 6003673 h 6858000"/>
              <a:gd name="connsiteX3" fmla="*/ 3240429 w 8079923"/>
              <a:gd name="connsiteY3" fmla="*/ 6858000 h 6858000"/>
              <a:gd name="connsiteX4" fmla="*/ 0 w 8079923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79923" h="6858000">
                <a:moveTo>
                  <a:pt x="1331361" y="0"/>
                </a:moveTo>
                <a:lnTo>
                  <a:pt x="8077543" y="0"/>
                </a:lnTo>
                <a:cubicBezTo>
                  <a:pt x="8077543" y="1913118"/>
                  <a:pt x="8079923" y="4090555"/>
                  <a:pt x="8079923" y="6003673"/>
                </a:cubicBezTo>
                <a:lnTo>
                  <a:pt x="324042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tIns="540000" anchor="ctr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12" name="Logoschutz" hidden="1">
            <a:extLst>
              <a:ext uri="{FF2B5EF4-FFF2-40B4-BE49-F238E27FC236}">
                <a16:creationId xmlns:a16="http://schemas.microsoft.com/office/drawing/2014/main" id="{C9A9C5E1-5EC5-4E10-A801-6F56DB71E6CD}"/>
              </a:ext>
            </a:extLst>
          </p:cNvPr>
          <p:cNvSpPr/>
          <p:nvPr>
            <p:custDataLst>
              <p:tags r:id="rId1"/>
            </p:custDataLst>
          </p:nvPr>
        </p:nvSpPr>
        <p:spPr bwMode="gray">
          <a:xfrm>
            <a:off x="521832" y="524850"/>
            <a:ext cx="1080000" cy="1080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>
                <a:solidFill>
                  <a:schemeClr val="tx1"/>
                </a:solidFill>
              </a:rPr>
              <a:t>Schutz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F4CD2DD-1BA6-484E-88D4-C12DC5649C30}"/>
              </a:ext>
            </a:extLst>
          </p:cNvPr>
          <p:cNvSpPr/>
          <p:nvPr userDrawn="1"/>
        </p:nvSpPr>
        <p:spPr bwMode="gray">
          <a:xfrm>
            <a:off x="4075459" y="0"/>
            <a:ext cx="8114954" cy="6858000"/>
          </a:xfrm>
          <a:custGeom>
            <a:avLst/>
            <a:gdLst>
              <a:gd name="connsiteX0" fmla="*/ 1341581 w 8114954"/>
              <a:gd name="connsiteY0" fmla="*/ 0 h 6858000"/>
              <a:gd name="connsiteX1" fmla="*/ 8112574 w 8114954"/>
              <a:gd name="connsiteY1" fmla="*/ 0 h 6858000"/>
              <a:gd name="connsiteX2" fmla="*/ 8114954 w 8114954"/>
              <a:gd name="connsiteY2" fmla="*/ 6003673 h 6858000"/>
              <a:gd name="connsiteX3" fmla="*/ 3275458 w 8114954"/>
              <a:gd name="connsiteY3" fmla="*/ 6858000 h 6858000"/>
              <a:gd name="connsiteX4" fmla="*/ 0 w 811495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4954" h="6858000">
                <a:moveTo>
                  <a:pt x="1341581" y="0"/>
                </a:moveTo>
                <a:lnTo>
                  <a:pt x="8112574" y="0"/>
                </a:lnTo>
                <a:cubicBezTo>
                  <a:pt x="8112574" y="1913118"/>
                  <a:pt x="8114954" y="4090555"/>
                  <a:pt x="8114954" y="6003673"/>
                </a:cubicBezTo>
                <a:lnTo>
                  <a:pt x="327545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ogoschutz" hidden="1">
            <a:extLst>
              <a:ext uri="{FF2B5EF4-FFF2-40B4-BE49-F238E27FC236}">
                <a16:creationId xmlns:a16="http://schemas.microsoft.com/office/drawing/2014/main" id="{0B52D798-5869-4FBB-884A-1659316AF092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521832" y="524850"/>
            <a:ext cx="1080000" cy="1080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243525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709365" y="1732422"/>
            <a:ext cx="3620552" cy="592952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</a:defRPr>
            </a:lvl2pPr>
            <a:lvl3pPr marL="0" indent="0" algn="l">
              <a:buNone/>
              <a:defRPr sz="2000">
                <a:solidFill>
                  <a:schemeClr val="bg1"/>
                </a:solidFill>
              </a:defRPr>
            </a:lvl3pPr>
            <a:lvl4pPr marL="0" indent="0" algn="l">
              <a:buNone/>
              <a:defRPr sz="2000">
                <a:solidFill>
                  <a:schemeClr val="bg1"/>
                </a:solidFill>
              </a:defRPr>
            </a:lvl4pPr>
            <a:lvl5pPr marL="0" indent="0" algn="l">
              <a:buNone/>
              <a:defRPr sz="2000">
                <a:solidFill>
                  <a:schemeClr val="bg1"/>
                </a:solidFill>
              </a:defRPr>
            </a:lvl5pPr>
            <a:lvl6pPr marL="0" indent="0" algn="l">
              <a:buNone/>
              <a:defRPr sz="2000">
                <a:solidFill>
                  <a:schemeClr val="bg1"/>
                </a:solidFill>
              </a:defRPr>
            </a:lvl6pPr>
            <a:lvl7pPr marL="0" indent="0" algn="l">
              <a:buNone/>
              <a:defRPr sz="2000">
                <a:solidFill>
                  <a:schemeClr val="bg1"/>
                </a:solidFill>
              </a:defRPr>
            </a:lvl7pPr>
            <a:lvl8pPr marL="0" indent="0" algn="l"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buNone/>
              <a:defRPr sz="2000">
                <a:solidFill>
                  <a:schemeClr val="bg1"/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0F59C54-E101-42EC-AF15-ECBF837CDBE2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/>
              <a:t>/// Bayer BV ///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EEAD9179-7A6B-4268-BEB2-F3B8EB0611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709560" y="2424948"/>
            <a:ext cx="3620357" cy="1440000"/>
          </a:xfrm>
        </p:spPr>
        <p:txBody>
          <a:bodyPr anchor="t"/>
          <a:lstStyle>
            <a:lvl1pPr>
              <a:defRPr sz="3200" i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E7DB5C-15A7-4763-A498-7608598D843B}"/>
              </a:ext>
            </a:extLst>
          </p:cNvPr>
          <p:cNvSpPr txBox="1"/>
          <p:nvPr/>
        </p:nvSpPr>
        <p:spPr bwMode="black">
          <a:xfrm>
            <a:off x="1378683" y="4041068"/>
            <a:ext cx="480832" cy="1797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56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1" b="0" i="0" u="none" strike="noStrike" kern="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///////////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 bwMode="black">
          <a:xfrm>
            <a:off x="1414398" y="4262151"/>
            <a:ext cx="2915519" cy="108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b="1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701676" y="70485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C0614FA-2289-4D50-861D-D1CE2042502D}"/>
              </a:ext>
            </a:extLst>
          </p:cNvPr>
          <p:cNvSpPr/>
          <p:nvPr/>
        </p:nvSpPr>
        <p:spPr bwMode="gray">
          <a:xfrm>
            <a:off x="4075459" y="0"/>
            <a:ext cx="8114954" cy="6858000"/>
          </a:xfrm>
          <a:custGeom>
            <a:avLst/>
            <a:gdLst>
              <a:gd name="connsiteX0" fmla="*/ 1341581 w 8114954"/>
              <a:gd name="connsiteY0" fmla="*/ 0 h 6858000"/>
              <a:gd name="connsiteX1" fmla="*/ 8112574 w 8114954"/>
              <a:gd name="connsiteY1" fmla="*/ 0 h 6858000"/>
              <a:gd name="connsiteX2" fmla="*/ 8114954 w 8114954"/>
              <a:gd name="connsiteY2" fmla="*/ 6003673 h 6858000"/>
              <a:gd name="connsiteX3" fmla="*/ 3275458 w 8114954"/>
              <a:gd name="connsiteY3" fmla="*/ 6858000 h 6858000"/>
              <a:gd name="connsiteX4" fmla="*/ 0 w 811495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4954" h="6858000">
                <a:moveTo>
                  <a:pt x="1341581" y="0"/>
                </a:moveTo>
                <a:lnTo>
                  <a:pt x="8112574" y="0"/>
                </a:lnTo>
                <a:cubicBezTo>
                  <a:pt x="8112574" y="1913118"/>
                  <a:pt x="8114954" y="4090555"/>
                  <a:pt x="8114954" y="6003673"/>
                </a:cubicBezTo>
                <a:lnTo>
                  <a:pt x="327545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CD53346-3B88-4ECD-BC3C-B158CECCD4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4112872" y="0"/>
            <a:ext cx="8079923" cy="6858000"/>
          </a:xfrm>
          <a:custGeom>
            <a:avLst/>
            <a:gdLst>
              <a:gd name="connsiteX0" fmla="*/ 1331361 w 8079923"/>
              <a:gd name="connsiteY0" fmla="*/ 0 h 6858000"/>
              <a:gd name="connsiteX1" fmla="*/ 8077543 w 8079923"/>
              <a:gd name="connsiteY1" fmla="*/ 0 h 6858000"/>
              <a:gd name="connsiteX2" fmla="*/ 8079923 w 8079923"/>
              <a:gd name="connsiteY2" fmla="*/ 6003673 h 6858000"/>
              <a:gd name="connsiteX3" fmla="*/ 3240429 w 8079923"/>
              <a:gd name="connsiteY3" fmla="*/ 6858000 h 6858000"/>
              <a:gd name="connsiteX4" fmla="*/ 0 w 8079923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79923" h="6858000">
                <a:moveTo>
                  <a:pt x="1331361" y="0"/>
                </a:moveTo>
                <a:lnTo>
                  <a:pt x="8077543" y="0"/>
                </a:lnTo>
                <a:cubicBezTo>
                  <a:pt x="8077543" y="1913118"/>
                  <a:pt x="8079923" y="4090555"/>
                  <a:pt x="8079923" y="6003673"/>
                </a:cubicBezTo>
                <a:lnTo>
                  <a:pt x="324042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tIns="540000" anchor="ctr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13" name="Logoschutz" hidden="1">
            <a:extLst>
              <a:ext uri="{FF2B5EF4-FFF2-40B4-BE49-F238E27FC236}">
                <a16:creationId xmlns:a16="http://schemas.microsoft.com/office/drawing/2014/main" id="{2FE56050-78D4-446C-87C6-B9C42DDC4070}"/>
              </a:ext>
            </a:extLst>
          </p:cNvPr>
          <p:cNvSpPr/>
          <p:nvPr>
            <p:custDataLst>
              <p:tags r:id="rId1"/>
            </p:custDataLst>
          </p:nvPr>
        </p:nvSpPr>
        <p:spPr bwMode="gray">
          <a:xfrm>
            <a:off x="521832" y="524850"/>
            <a:ext cx="1080000" cy="1080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>
                <a:solidFill>
                  <a:schemeClr val="tx1"/>
                </a:solidFill>
              </a:rPr>
              <a:t>Schutz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B61493C-06BF-4CD1-8BBC-1D976CA45A66}"/>
              </a:ext>
            </a:extLst>
          </p:cNvPr>
          <p:cNvSpPr/>
          <p:nvPr userDrawn="1"/>
        </p:nvSpPr>
        <p:spPr bwMode="gray">
          <a:xfrm>
            <a:off x="4075459" y="0"/>
            <a:ext cx="8114954" cy="6858000"/>
          </a:xfrm>
          <a:custGeom>
            <a:avLst/>
            <a:gdLst>
              <a:gd name="connsiteX0" fmla="*/ 1341581 w 8114954"/>
              <a:gd name="connsiteY0" fmla="*/ 0 h 6858000"/>
              <a:gd name="connsiteX1" fmla="*/ 8112574 w 8114954"/>
              <a:gd name="connsiteY1" fmla="*/ 0 h 6858000"/>
              <a:gd name="connsiteX2" fmla="*/ 8114954 w 8114954"/>
              <a:gd name="connsiteY2" fmla="*/ 6003673 h 6858000"/>
              <a:gd name="connsiteX3" fmla="*/ 3275458 w 8114954"/>
              <a:gd name="connsiteY3" fmla="*/ 6858000 h 6858000"/>
              <a:gd name="connsiteX4" fmla="*/ 0 w 811495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4954" h="6858000">
                <a:moveTo>
                  <a:pt x="1341581" y="0"/>
                </a:moveTo>
                <a:lnTo>
                  <a:pt x="8112574" y="0"/>
                </a:lnTo>
                <a:cubicBezTo>
                  <a:pt x="8112574" y="1913118"/>
                  <a:pt x="8114954" y="4090555"/>
                  <a:pt x="8114954" y="6003673"/>
                </a:cubicBezTo>
                <a:lnTo>
                  <a:pt x="327545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ogoschutz" hidden="1">
            <a:extLst>
              <a:ext uri="{FF2B5EF4-FFF2-40B4-BE49-F238E27FC236}">
                <a16:creationId xmlns:a16="http://schemas.microsoft.com/office/drawing/2014/main" id="{A0A38C70-BABB-4B7C-9D31-57CD3B7FC024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521832" y="524850"/>
            <a:ext cx="1080000" cy="1080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355025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3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8331062-53AF-412B-A235-6DCBA819F08B}"/>
              </a:ext>
            </a:extLst>
          </p:cNvPr>
          <p:cNvSpPr/>
          <p:nvPr/>
        </p:nvSpPr>
        <p:spPr bwMode="gray">
          <a:xfrm>
            <a:off x="4075459" y="0"/>
            <a:ext cx="8114954" cy="6858000"/>
          </a:xfrm>
          <a:custGeom>
            <a:avLst/>
            <a:gdLst>
              <a:gd name="connsiteX0" fmla="*/ 1341581 w 8114954"/>
              <a:gd name="connsiteY0" fmla="*/ 0 h 6858000"/>
              <a:gd name="connsiteX1" fmla="*/ 8112574 w 8114954"/>
              <a:gd name="connsiteY1" fmla="*/ 0 h 6858000"/>
              <a:gd name="connsiteX2" fmla="*/ 8114954 w 8114954"/>
              <a:gd name="connsiteY2" fmla="*/ 6003673 h 6858000"/>
              <a:gd name="connsiteX3" fmla="*/ 3275458 w 8114954"/>
              <a:gd name="connsiteY3" fmla="*/ 6858000 h 6858000"/>
              <a:gd name="connsiteX4" fmla="*/ 0 w 811495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4954" h="6858000">
                <a:moveTo>
                  <a:pt x="1341581" y="0"/>
                </a:moveTo>
                <a:lnTo>
                  <a:pt x="8112574" y="0"/>
                </a:lnTo>
                <a:cubicBezTo>
                  <a:pt x="8112574" y="1913118"/>
                  <a:pt x="8114954" y="4090555"/>
                  <a:pt x="8114954" y="6003673"/>
                </a:cubicBezTo>
                <a:lnTo>
                  <a:pt x="327545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709365" y="1732422"/>
            <a:ext cx="3620552" cy="592952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</a:defRPr>
            </a:lvl2pPr>
            <a:lvl3pPr marL="0" indent="0" algn="l">
              <a:buNone/>
              <a:defRPr sz="2000">
                <a:solidFill>
                  <a:schemeClr val="bg1"/>
                </a:solidFill>
              </a:defRPr>
            </a:lvl3pPr>
            <a:lvl4pPr marL="0" indent="0" algn="l">
              <a:buNone/>
              <a:defRPr sz="2000">
                <a:solidFill>
                  <a:schemeClr val="bg1"/>
                </a:solidFill>
              </a:defRPr>
            </a:lvl4pPr>
            <a:lvl5pPr marL="0" indent="0" algn="l">
              <a:buNone/>
              <a:defRPr sz="2000">
                <a:solidFill>
                  <a:schemeClr val="bg1"/>
                </a:solidFill>
              </a:defRPr>
            </a:lvl5pPr>
            <a:lvl6pPr marL="0" indent="0" algn="l">
              <a:buNone/>
              <a:defRPr sz="2000">
                <a:solidFill>
                  <a:schemeClr val="bg1"/>
                </a:solidFill>
              </a:defRPr>
            </a:lvl6pPr>
            <a:lvl7pPr marL="0" indent="0" algn="l">
              <a:buNone/>
              <a:defRPr sz="2000">
                <a:solidFill>
                  <a:schemeClr val="bg1"/>
                </a:solidFill>
              </a:defRPr>
            </a:lvl7pPr>
            <a:lvl8pPr marL="0" indent="0" algn="l"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buNone/>
              <a:defRPr sz="2000">
                <a:solidFill>
                  <a:schemeClr val="bg1"/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980B670-E92C-42FA-A8C5-ABA8D3B6F2A4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/>
              <a:t>/// Bayer BV ///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EEAD9179-7A6B-4268-BEB2-F3B8EB0611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709560" y="2424948"/>
            <a:ext cx="3620357" cy="1440000"/>
          </a:xfrm>
        </p:spPr>
        <p:txBody>
          <a:bodyPr anchor="t"/>
          <a:lstStyle>
            <a:lvl1pPr>
              <a:defRPr sz="3200" i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E7DB5C-15A7-4763-A498-7608598D843B}"/>
              </a:ext>
            </a:extLst>
          </p:cNvPr>
          <p:cNvSpPr txBox="1"/>
          <p:nvPr/>
        </p:nvSpPr>
        <p:spPr bwMode="black">
          <a:xfrm>
            <a:off x="1378683" y="4041068"/>
            <a:ext cx="480832" cy="1797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56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1" b="0" i="0" u="none" strike="noStrike" kern="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</a:rPr>
              <a:t>///////////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 bwMode="black">
          <a:xfrm>
            <a:off x="1414398" y="4262151"/>
            <a:ext cx="2915519" cy="108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b="1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701676" y="70485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F895202-4A4D-43A2-B3BF-4253EA64031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4112872" y="0"/>
            <a:ext cx="8079923" cy="6858000"/>
          </a:xfrm>
          <a:custGeom>
            <a:avLst/>
            <a:gdLst>
              <a:gd name="connsiteX0" fmla="*/ 1331361 w 8079923"/>
              <a:gd name="connsiteY0" fmla="*/ 0 h 6858000"/>
              <a:gd name="connsiteX1" fmla="*/ 8077543 w 8079923"/>
              <a:gd name="connsiteY1" fmla="*/ 0 h 6858000"/>
              <a:gd name="connsiteX2" fmla="*/ 8079923 w 8079923"/>
              <a:gd name="connsiteY2" fmla="*/ 6003673 h 6858000"/>
              <a:gd name="connsiteX3" fmla="*/ 3240429 w 8079923"/>
              <a:gd name="connsiteY3" fmla="*/ 6858000 h 6858000"/>
              <a:gd name="connsiteX4" fmla="*/ 0 w 8079923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79923" h="6858000">
                <a:moveTo>
                  <a:pt x="1331361" y="0"/>
                </a:moveTo>
                <a:lnTo>
                  <a:pt x="8077543" y="0"/>
                </a:lnTo>
                <a:cubicBezTo>
                  <a:pt x="8077543" y="1913118"/>
                  <a:pt x="8079923" y="4090555"/>
                  <a:pt x="8079923" y="6003673"/>
                </a:cubicBezTo>
                <a:lnTo>
                  <a:pt x="324042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tIns="540000" anchor="ctr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13" name="Logoschutz" hidden="1">
            <a:extLst>
              <a:ext uri="{FF2B5EF4-FFF2-40B4-BE49-F238E27FC236}">
                <a16:creationId xmlns:a16="http://schemas.microsoft.com/office/drawing/2014/main" id="{82EE1829-716E-40CB-A4A0-CAB36B358641}"/>
              </a:ext>
            </a:extLst>
          </p:cNvPr>
          <p:cNvSpPr/>
          <p:nvPr>
            <p:custDataLst>
              <p:tags r:id="rId1"/>
            </p:custDataLst>
          </p:nvPr>
        </p:nvSpPr>
        <p:spPr bwMode="gray">
          <a:xfrm>
            <a:off x="521832" y="524850"/>
            <a:ext cx="1080000" cy="1080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>
                <a:solidFill>
                  <a:schemeClr val="tx1"/>
                </a:solidFill>
              </a:rPr>
              <a:t>Schutz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0D66418-B050-4F99-A1F3-82C89CC6DD1D}"/>
              </a:ext>
            </a:extLst>
          </p:cNvPr>
          <p:cNvSpPr/>
          <p:nvPr userDrawn="1"/>
        </p:nvSpPr>
        <p:spPr bwMode="gray">
          <a:xfrm>
            <a:off x="4075459" y="0"/>
            <a:ext cx="8114954" cy="6858000"/>
          </a:xfrm>
          <a:custGeom>
            <a:avLst/>
            <a:gdLst>
              <a:gd name="connsiteX0" fmla="*/ 1341581 w 8114954"/>
              <a:gd name="connsiteY0" fmla="*/ 0 h 6858000"/>
              <a:gd name="connsiteX1" fmla="*/ 8112574 w 8114954"/>
              <a:gd name="connsiteY1" fmla="*/ 0 h 6858000"/>
              <a:gd name="connsiteX2" fmla="*/ 8114954 w 8114954"/>
              <a:gd name="connsiteY2" fmla="*/ 6003673 h 6858000"/>
              <a:gd name="connsiteX3" fmla="*/ 3275458 w 8114954"/>
              <a:gd name="connsiteY3" fmla="*/ 6858000 h 6858000"/>
              <a:gd name="connsiteX4" fmla="*/ 0 w 811495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4954" h="6858000">
                <a:moveTo>
                  <a:pt x="1341581" y="0"/>
                </a:moveTo>
                <a:lnTo>
                  <a:pt x="8112574" y="0"/>
                </a:lnTo>
                <a:cubicBezTo>
                  <a:pt x="8112574" y="1913118"/>
                  <a:pt x="8114954" y="4090555"/>
                  <a:pt x="8114954" y="6003673"/>
                </a:cubicBezTo>
                <a:lnTo>
                  <a:pt x="327545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ogoschutz" hidden="1">
            <a:extLst>
              <a:ext uri="{FF2B5EF4-FFF2-40B4-BE49-F238E27FC236}">
                <a16:creationId xmlns:a16="http://schemas.microsoft.com/office/drawing/2014/main" id="{7391E4B7-453E-4C03-A72F-C615FD586C1F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521832" y="524850"/>
            <a:ext cx="1080000" cy="1080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67231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 bwMode="gray">
          <a:xfrm>
            <a:off x="1976765" y="403540"/>
            <a:ext cx="9624002" cy="86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5" name="Text Placeholder 54"/>
          <p:cNvSpPr>
            <a:spLocks noGrp="1"/>
          </p:cNvSpPr>
          <p:nvPr>
            <p:ph type="body" sz="quarter" idx="13"/>
          </p:nvPr>
        </p:nvSpPr>
        <p:spPr bwMode="gray">
          <a:xfrm>
            <a:off x="2005337" y="1843721"/>
            <a:ext cx="4680000" cy="4641030"/>
          </a:xfrm>
        </p:spPr>
        <p:txBody>
          <a:bodyPr/>
          <a:lstStyle>
            <a:lvl1pPr marL="270000" indent="-270000">
              <a:spcBef>
                <a:spcPts val="1800"/>
              </a:spcBef>
              <a:spcAft>
                <a:spcPts val="0"/>
              </a:spcAft>
              <a:buFontTx/>
              <a:buBlip>
                <a:blip r:embed="rId4"/>
              </a:buBlip>
              <a:defRPr sz="2000"/>
            </a:lvl1pPr>
            <a:lvl2pPr marL="540000" indent="-270000">
              <a:spcBef>
                <a:spcPts val="600"/>
              </a:spcBef>
              <a:spcAft>
                <a:spcPts val="0"/>
              </a:spcAft>
              <a:buFontTx/>
              <a:buBlip>
                <a:blip r:embed="rId5"/>
              </a:buBlip>
              <a:defRPr sz="2000"/>
            </a:lvl2pPr>
            <a:lvl3pPr marL="810000" indent="-270000">
              <a:spcBef>
                <a:spcPts val="600"/>
              </a:spcBef>
              <a:spcAft>
                <a:spcPts val="0"/>
              </a:spcAft>
              <a:buFontTx/>
              <a:buBlip>
                <a:blip r:embed="rId6"/>
              </a:buBlip>
              <a:defRPr sz="2000"/>
            </a:lvl3pPr>
            <a:lvl4pPr marL="1080000" indent="-270000">
              <a:spcBef>
                <a:spcPts val="600"/>
              </a:spcBef>
              <a:spcAft>
                <a:spcPts val="0"/>
              </a:spcAft>
              <a:buFontTx/>
              <a:buBlip>
                <a:blip r:embed="rId7"/>
              </a:buBlip>
              <a:defRPr sz="2000"/>
            </a:lvl4pPr>
            <a:lvl5pPr>
              <a:spcBef>
                <a:spcPts val="600"/>
              </a:spcBef>
              <a:spcAft>
                <a:spcPts val="0"/>
              </a:spcAft>
              <a:defRPr sz="2000"/>
            </a:lvl5pPr>
            <a:lvl6pPr>
              <a:spcBef>
                <a:spcPts val="600"/>
              </a:spcBef>
              <a:spcAft>
                <a:spcPts val="0"/>
              </a:spcAft>
              <a:defRPr sz="2000"/>
            </a:lvl6pPr>
            <a:lvl7pPr>
              <a:spcBef>
                <a:spcPts val="600"/>
              </a:spcBef>
              <a:spcAft>
                <a:spcPts val="0"/>
              </a:spcAft>
              <a:defRPr sz="2000"/>
            </a:lvl7pPr>
            <a:lvl8pPr>
              <a:spcBef>
                <a:spcPts val="600"/>
              </a:spcBef>
              <a:spcAft>
                <a:spcPts val="0"/>
              </a:spcAft>
              <a:defRPr sz="2000"/>
            </a:lvl8pPr>
            <a:lvl9pPr>
              <a:spcBef>
                <a:spcPts val="600"/>
              </a:spcBef>
              <a:spcAft>
                <a:spcPts val="0"/>
              </a:spcAft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01CA87E1-7411-497E-9CE7-5DAAF38A0C7F}" type="datetime1">
              <a:rPr lang="en-US" smtClean="0"/>
              <a:t>11/3/2022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>
          <a:xfrm>
            <a:off x="974672" y="6617933"/>
            <a:ext cx="5710665" cy="108000"/>
          </a:xfrm>
        </p:spPr>
        <p:txBody>
          <a:bodyPr/>
          <a:lstStyle/>
          <a:p>
            <a:r>
              <a:rPr lang="en-US"/>
              <a:t>/// Bayer BV ///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>
          <a:xfrm>
            <a:off x="195843" y="6617933"/>
            <a:ext cx="392326" cy="108000"/>
          </a:xfrm>
        </p:spPr>
        <p:txBody>
          <a:bodyPr/>
          <a:lstStyle/>
          <a:p>
            <a:fld id="{EEAD9179-7A6B-4268-BEB2-F3B8EB06115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01832" y="70485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 bwMode="black">
          <a:xfrm>
            <a:off x="7804236" y="1"/>
            <a:ext cx="4386177" cy="6858000"/>
            <a:chOff x="7804236" y="1"/>
            <a:chExt cx="4386177" cy="6858000"/>
          </a:xfrm>
        </p:grpSpPr>
        <p:sp>
          <p:nvSpPr>
            <p:cNvPr id="19" name="Freeform 6"/>
            <p:cNvSpPr>
              <a:spLocks/>
            </p:cNvSpPr>
            <p:nvPr userDrawn="1"/>
          </p:nvSpPr>
          <p:spPr bwMode="black">
            <a:xfrm>
              <a:off x="7804236" y="1"/>
              <a:ext cx="2489310" cy="6858000"/>
            </a:xfrm>
            <a:custGeom>
              <a:avLst/>
              <a:gdLst>
                <a:gd name="T0" fmla="*/ 9 w 1857"/>
                <a:gd name="T1" fmla="*/ 5116 h 5116"/>
                <a:gd name="T2" fmla="*/ 1857 w 1857"/>
                <a:gd name="T3" fmla="*/ 0 h 5116"/>
                <a:gd name="T4" fmla="*/ 1847 w 1857"/>
                <a:gd name="T5" fmla="*/ 0 h 5116"/>
                <a:gd name="T6" fmla="*/ 0 w 1857"/>
                <a:gd name="T7" fmla="*/ 5116 h 5116"/>
                <a:gd name="T8" fmla="*/ 9 w 1857"/>
                <a:gd name="T9" fmla="*/ 5116 h 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7" h="5116">
                  <a:moveTo>
                    <a:pt x="9" y="5116"/>
                  </a:moveTo>
                  <a:lnTo>
                    <a:pt x="1857" y="0"/>
                  </a:lnTo>
                  <a:lnTo>
                    <a:pt x="1847" y="0"/>
                  </a:lnTo>
                  <a:lnTo>
                    <a:pt x="0" y="5116"/>
                  </a:lnTo>
                  <a:lnTo>
                    <a:pt x="9" y="511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black">
            <a:xfrm>
              <a:off x="8456276" y="1408976"/>
              <a:ext cx="3734137" cy="5449024"/>
            </a:xfrm>
            <a:custGeom>
              <a:avLst/>
              <a:gdLst>
                <a:gd name="T0" fmla="*/ 0 w 2785"/>
                <a:gd name="T1" fmla="*/ 4064 h 4064"/>
                <a:gd name="T2" fmla="*/ 11 w 2785"/>
                <a:gd name="T3" fmla="*/ 4064 h 4064"/>
                <a:gd name="T4" fmla="*/ 2785 w 2785"/>
                <a:gd name="T5" fmla="*/ 17 h 4064"/>
                <a:gd name="T6" fmla="*/ 2785 w 2785"/>
                <a:gd name="T7" fmla="*/ 0 h 4064"/>
                <a:gd name="T8" fmla="*/ 0 w 2785"/>
                <a:gd name="T9" fmla="*/ 4064 h 4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5" h="4064">
                  <a:moveTo>
                    <a:pt x="0" y="4064"/>
                  </a:moveTo>
                  <a:lnTo>
                    <a:pt x="11" y="4064"/>
                  </a:lnTo>
                  <a:lnTo>
                    <a:pt x="2785" y="17"/>
                  </a:lnTo>
                  <a:lnTo>
                    <a:pt x="2785" y="0"/>
                  </a:lnTo>
                  <a:lnTo>
                    <a:pt x="0" y="40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6" name="Logoschutz" hidden="1"/>
          <p:cNvSpPr/>
          <p:nvPr>
            <p:custDataLst>
              <p:tags r:id="rId1"/>
            </p:custDataLst>
          </p:nvPr>
        </p:nvSpPr>
        <p:spPr bwMode="gray">
          <a:xfrm>
            <a:off x="521832" y="524850"/>
            <a:ext cx="1080000" cy="1080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>
                <a:solidFill>
                  <a:schemeClr val="tx1"/>
                </a:solidFill>
              </a:rPr>
              <a:t>Schutz</a:t>
            </a:r>
          </a:p>
        </p:txBody>
      </p:sp>
      <p:sp>
        <p:nvSpPr>
          <p:cNvPr id="12" name="Logoschutz" hidden="1">
            <a:extLst>
              <a:ext uri="{FF2B5EF4-FFF2-40B4-BE49-F238E27FC236}">
                <a16:creationId xmlns:a16="http://schemas.microsoft.com/office/drawing/2014/main" id="{A69DE557-4E65-4700-9F74-333E9CBB132C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521832" y="524850"/>
            <a:ext cx="1080000" cy="1080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364117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5" pos="1254" userDrawn="1">
          <p15:clr>
            <a:srgbClr val="FBAE40"/>
          </p15:clr>
        </p15:guide>
        <p15:guide id="6" orient="horz" pos="4086" userDrawn="1">
          <p15:clr>
            <a:srgbClr val="FBAE40"/>
          </p15:clr>
        </p15:guide>
        <p15:guide id="7" orient="horz" pos="1162" userDrawn="1">
          <p15:clr>
            <a:srgbClr val="FBAE40"/>
          </p15:clr>
        </p15:guide>
        <p15:guide id="8" pos="421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invGray">
          <a:xfrm>
            <a:off x="0" y="0"/>
            <a:ext cx="2104575" cy="6861175"/>
          </a:xfrm>
          <a:custGeom>
            <a:avLst/>
            <a:gdLst>
              <a:gd name="connsiteX0" fmla="*/ 0 w 2104575"/>
              <a:gd name="connsiteY0" fmla="*/ 0 h 6858000"/>
              <a:gd name="connsiteX1" fmla="*/ 2104575 w 2104575"/>
              <a:gd name="connsiteY1" fmla="*/ 0 h 6858000"/>
              <a:gd name="connsiteX2" fmla="*/ 1507982 w 2104575"/>
              <a:gd name="connsiteY2" fmla="*/ 6858000 h 6858000"/>
              <a:gd name="connsiteX3" fmla="*/ 762994 w 2104575"/>
              <a:gd name="connsiteY3" fmla="*/ 6858000 h 6858000"/>
              <a:gd name="connsiteX4" fmla="*/ 195843 w 2104575"/>
              <a:gd name="connsiteY4" fmla="*/ 6858000 h 6858000"/>
              <a:gd name="connsiteX5" fmla="*/ 0 w 2104575"/>
              <a:gd name="connsiteY5" fmla="*/ 6858000 h 6858000"/>
              <a:gd name="connsiteX6" fmla="*/ 0 w 2104575"/>
              <a:gd name="connsiteY6" fmla="*/ 0 h 6858000"/>
              <a:gd name="connsiteX0" fmla="*/ 0 w 2104575"/>
              <a:gd name="connsiteY0" fmla="*/ 0 h 6858000"/>
              <a:gd name="connsiteX1" fmla="*/ 2104575 w 2104575"/>
              <a:gd name="connsiteY1" fmla="*/ 0 h 6858000"/>
              <a:gd name="connsiteX2" fmla="*/ 1507982 w 2104575"/>
              <a:gd name="connsiteY2" fmla="*/ 6858000 h 6858000"/>
              <a:gd name="connsiteX3" fmla="*/ 762994 w 2104575"/>
              <a:gd name="connsiteY3" fmla="*/ 6858000 h 6858000"/>
              <a:gd name="connsiteX4" fmla="*/ 0 w 2104575"/>
              <a:gd name="connsiteY4" fmla="*/ 6858000 h 6858000"/>
              <a:gd name="connsiteX5" fmla="*/ 0 w 2104575"/>
              <a:gd name="connsiteY5" fmla="*/ 0 h 6858000"/>
              <a:gd name="connsiteX0" fmla="*/ 0 w 2104575"/>
              <a:gd name="connsiteY0" fmla="*/ 0 h 6858000"/>
              <a:gd name="connsiteX1" fmla="*/ 2104575 w 2104575"/>
              <a:gd name="connsiteY1" fmla="*/ 0 h 6858000"/>
              <a:gd name="connsiteX2" fmla="*/ 1507982 w 2104575"/>
              <a:gd name="connsiteY2" fmla="*/ 6858000 h 6858000"/>
              <a:gd name="connsiteX3" fmla="*/ 0 w 2104575"/>
              <a:gd name="connsiteY3" fmla="*/ 6858000 h 6858000"/>
              <a:gd name="connsiteX4" fmla="*/ 0 w 2104575"/>
              <a:gd name="connsiteY4" fmla="*/ 0 h 6858000"/>
              <a:gd name="connsiteX0" fmla="*/ 0 w 2104575"/>
              <a:gd name="connsiteY0" fmla="*/ 0 h 6861175"/>
              <a:gd name="connsiteX1" fmla="*/ 2104575 w 2104575"/>
              <a:gd name="connsiteY1" fmla="*/ 0 h 6861175"/>
              <a:gd name="connsiteX2" fmla="*/ 650732 w 2104575"/>
              <a:gd name="connsiteY2" fmla="*/ 6861175 h 6861175"/>
              <a:gd name="connsiteX3" fmla="*/ 0 w 2104575"/>
              <a:gd name="connsiteY3" fmla="*/ 6858000 h 6861175"/>
              <a:gd name="connsiteX4" fmla="*/ 0 w 2104575"/>
              <a:gd name="connsiteY4" fmla="*/ 0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4575" h="6861175">
                <a:moveTo>
                  <a:pt x="0" y="0"/>
                </a:moveTo>
                <a:lnTo>
                  <a:pt x="2104575" y="0"/>
                </a:lnTo>
                <a:lnTo>
                  <a:pt x="650732" y="6861175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E61A5D"/>
              </a:gs>
              <a:gs pos="50000">
                <a:srgbClr val="E61A5D"/>
              </a:gs>
              <a:gs pos="84000">
                <a:srgbClr val="E61A5D">
                  <a:alpha val="0"/>
                </a:srgbClr>
              </a:gs>
            </a:gsLst>
            <a:lin ang="2700000" scaled="1"/>
            <a:tileRect/>
          </a:gra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err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3552517D-4D2A-43C4-AD0B-2C78D567B9E4}" type="datetime1">
              <a:rPr lang="en-US" smtClean="0"/>
              <a:t>11/3/2022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r>
              <a:rPr lang="en-US"/>
              <a:t>/// Bayer BV ///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fld id="{EEAD9179-7A6B-4268-BEB2-F3B8EB0611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 bwMode="black">
          <a:xfrm>
            <a:off x="6846097" y="3064854"/>
            <a:ext cx="4500000" cy="720000"/>
          </a:xfrm>
        </p:spPr>
        <p:txBody>
          <a:bodyPr anchor="t"/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0" indent="0" algn="l">
              <a:buNone/>
              <a:defRPr sz="2400" b="1">
                <a:solidFill>
                  <a:schemeClr val="accent1"/>
                </a:solidFill>
              </a:defRPr>
            </a:lvl2pPr>
            <a:lvl3pPr marL="0" indent="0" algn="l">
              <a:buNone/>
              <a:defRPr sz="2400" b="1">
                <a:solidFill>
                  <a:schemeClr val="accent1"/>
                </a:solidFill>
              </a:defRPr>
            </a:lvl3pPr>
            <a:lvl4pPr marL="0" indent="0" algn="l">
              <a:buNone/>
              <a:defRPr sz="2400" b="1">
                <a:solidFill>
                  <a:schemeClr val="accent1"/>
                </a:solidFill>
              </a:defRPr>
            </a:lvl4pPr>
            <a:lvl5pPr marL="0" indent="0" algn="l">
              <a:buNone/>
              <a:defRPr sz="2400" b="1">
                <a:solidFill>
                  <a:schemeClr val="accent1"/>
                </a:solidFill>
              </a:defRPr>
            </a:lvl5pPr>
            <a:lvl6pPr marL="0" indent="0" algn="l">
              <a:buNone/>
              <a:defRPr sz="2400" b="1">
                <a:solidFill>
                  <a:schemeClr val="accent1"/>
                </a:solidFill>
              </a:defRPr>
            </a:lvl6pPr>
            <a:lvl7pPr marL="0" indent="0" algn="l">
              <a:buNone/>
              <a:defRPr sz="2400" b="1">
                <a:solidFill>
                  <a:schemeClr val="accent1"/>
                </a:solidFill>
              </a:defRPr>
            </a:lvl7pPr>
            <a:lvl8pPr marL="0" indent="0" algn="l">
              <a:buNone/>
              <a:defRPr sz="2400" b="1">
                <a:solidFill>
                  <a:schemeClr val="accent1"/>
                </a:solidFill>
              </a:defRPr>
            </a:lvl8pPr>
            <a:lvl9pPr marL="0" indent="0" algn="l">
              <a:buNone/>
              <a:defRPr sz="2400" b="1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1809949" y="1473902"/>
            <a:ext cx="4140000" cy="1440753"/>
          </a:xfrm>
        </p:spPr>
        <p:txBody>
          <a:bodyPr anchor="b"/>
          <a:lstStyle>
            <a:lvl1pPr algn="r">
              <a:defRPr sz="4800" i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49" name="Group 48"/>
          <p:cNvGrpSpPr/>
          <p:nvPr/>
        </p:nvGrpSpPr>
        <p:grpSpPr bwMode="black">
          <a:xfrm>
            <a:off x="4710111" y="1"/>
            <a:ext cx="2593510" cy="6858000"/>
            <a:chOff x="4710111" y="1"/>
            <a:chExt cx="2593510" cy="6858000"/>
          </a:xfrm>
        </p:grpSpPr>
        <p:sp>
          <p:nvSpPr>
            <p:cNvPr id="50" name="Freeform 6"/>
            <p:cNvSpPr>
              <a:spLocks/>
            </p:cNvSpPr>
            <p:nvPr userDrawn="1"/>
          </p:nvSpPr>
          <p:spPr bwMode="black">
            <a:xfrm>
              <a:off x="4710111" y="1"/>
              <a:ext cx="2393982" cy="6858000"/>
            </a:xfrm>
            <a:custGeom>
              <a:avLst/>
              <a:gdLst>
                <a:gd name="T0" fmla="*/ 9 w 1781"/>
                <a:gd name="T1" fmla="*/ 5102 h 5102"/>
                <a:gd name="T2" fmla="*/ 1781 w 1781"/>
                <a:gd name="T3" fmla="*/ 0 h 5102"/>
                <a:gd name="T4" fmla="*/ 1770 w 1781"/>
                <a:gd name="T5" fmla="*/ 0 h 5102"/>
                <a:gd name="T6" fmla="*/ 0 w 1781"/>
                <a:gd name="T7" fmla="*/ 5102 h 5102"/>
                <a:gd name="T8" fmla="*/ 9 w 1781"/>
                <a:gd name="T9" fmla="*/ 5102 h 5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1" h="5102">
                  <a:moveTo>
                    <a:pt x="9" y="5102"/>
                  </a:moveTo>
                  <a:lnTo>
                    <a:pt x="1781" y="0"/>
                  </a:lnTo>
                  <a:lnTo>
                    <a:pt x="1770" y="0"/>
                  </a:lnTo>
                  <a:lnTo>
                    <a:pt x="0" y="5102"/>
                  </a:lnTo>
                  <a:lnTo>
                    <a:pt x="9" y="5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2"/>
            <p:cNvSpPr>
              <a:spLocks/>
            </p:cNvSpPr>
            <p:nvPr userDrawn="1"/>
          </p:nvSpPr>
          <p:spPr bwMode="black">
            <a:xfrm>
              <a:off x="5945695" y="2"/>
              <a:ext cx="1357926" cy="6857998"/>
            </a:xfrm>
            <a:custGeom>
              <a:avLst/>
              <a:gdLst>
                <a:gd name="T0" fmla="*/ 9 w 1013"/>
                <a:gd name="T1" fmla="*/ 5116 h 5116"/>
                <a:gd name="T2" fmla="*/ 1013 w 1013"/>
                <a:gd name="T3" fmla="*/ 0 h 5116"/>
                <a:gd name="T4" fmla="*/ 1004 w 1013"/>
                <a:gd name="T5" fmla="*/ 0 h 5116"/>
                <a:gd name="T6" fmla="*/ 0 w 1013"/>
                <a:gd name="T7" fmla="*/ 5116 h 5116"/>
                <a:gd name="T8" fmla="*/ 9 w 1013"/>
                <a:gd name="T9" fmla="*/ 5116 h 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3" h="5116">
                  <a:moveTo>
                    <a:pt x="9" y="5116"/>
                  </a:moveTo>
                  <a:lnTo>
                    <a:pt x="1013" y="0"/>
                  </a:lnTo>
                  <a:lnTo>
                    <a:pt x="1004" y="0"/>
                  </a:lnTo>
                  <a:lnTo>
                    <a:pt x="0" y="5116"/>
                  </a:lnTo>
                  <a:lnTo>
                    <a:pt x="9" y="51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97700" y="617699"/>
            <a:ext cx="395248" cy="39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Logoschutz" hidden="1"/>
          <p:cNvSpPr/>
          <p:nvPr>
            <p:custDataLst>
              <p:tags r:id="rId1"/>
            </p:custDataLst>
          </p:nvPr>
        </p:nvSpPr>
        <p:spPr bwMode="gray">
          <a:xfrm>
            <a:off x="86006" y="509323"/>
            <a:ext cx="61200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 sz="900">
                <a:solidFill>
                  <a:schemeClr val="tx1"/>
                </a:solidFill>
              </a:rPr>
              <a:t>Schutz</a:t>
            </a:r>
          </a:p>
        </p:txBody>
      </p:sp>
      <p:sp>
        <p:nvSpPr>
          <p:cNvPr id="13" name="Logoschutz" hidden="1">
            <a:extLst>
              <a:ext uri="{FF2B5EF4-FFF2-40B4-BE49-F238E27FC236}">
                <a16:creationId xmlns:a16="http://schemas.microsoft.com/office/drawing/2014/main" id="{0A6C6777-B0EC-42F7-A232-59D730425246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86006" y="509323"/>
            <a:ext cx="61200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 sz="900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346222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 bwMode="black">
          <a:xfrm>
            <a:off x="5739926" y="0"/>
            <a:ext cx="6450487" cy="6858000"/>
            <a:chOff x="-7368753" y="-1854009"/>
            <a:chExt cx="6299342" cy="6697306"/>
          </a:xfrm>
        </p:grpSpPr>
        <p:sp>
          <p:nvSpPr>
            <p:cNvPr id="37" name="Freeform 6"/>
            <p:cNvSpPr>
              <a:spLocks/>
            </p:cNvSpPr>
            <p:nvPr userDrawn="1"/>
          </p:nvSpPr>
          <p:spPr bwMode="black">
            <a:xfrm>
              <a:off x="-3543591" y="1231517"/>
              <a:ext cx="2474180" cy="3611780"/>
            </a:xfrm>
            <a:custGeom>
              <a:avLst/>
              <a:gdLst>
                <a:gd name="T0" fmla="*/ 0 w 1890"/>
                <a:gd name="T1" fmla="*/ 2759 h 2759"/>
                <a:gd name="T2" fmla="*/ 12 w 1890"/>
                <a:gd name="T3" fmla="*/ 2759 h 2759"/>
                <a:gd name="T4" fmla="*/ 1890 w 1890"/>
                <a:gd name="T5" fmla="*/ 17 h 2759"/>
                <a:gd name="T6" fmla="*/ 1890 w 1890"/>
                <a:gd name="T7" fmla="*/ 0 h 2759"/>
                <a:gd name="T8" fmla="*/ 0 w 1890"/>
                <a:gd name="T9" fmla="*/ 2759 h 2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0" h="2759">
                  <a:moveTo>
                    <a:pt x="0" y="2759"/>
                  </a:moveTo>
                  <a:lnTo>
                    <a:pt x="12" y="2759"/>
                  </a:lnTo>
                  <a:lnTo>
                    <a:pt x="1890" y="17"/>
                  </a:lnTo>
                  <a:lnTo>
                    <a:pt x="1890" y="0"/>
                  </a:lnTo>
                  <a:lnTo>
                    <a:pt x="0" y="27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  <p:sp>
          <p:nvSpPr>
            <p:cNvPr id="38" name="Freeform 7"/>
            <p:cNvSpPr>
              <a:spLocks/>
            </p:cNvSpPr>
            <p:nvPr userDrawn="1"/>
          </p:nvSpPr>
          <p:spPr bwMode="black">
            <a:xfrm>
              <a:off x="-7368753" y="-1854009"/>
              <a:ext cx="1327417" cy="6697305"/>
            </a:xfrm>
            <a:custGeom>
              <a:avLst/>
              <a:gdLst>
                <a:gd name="T0" fmla="*/ 10 w 1014"/>
                <a:gd name="T1" fmla="*/ 5116 h 5116"/>
                <a:gd name="T2" fmla="*/ 1014 w 1014"/>
                <a:gd name="T3" fmla="*/ 0 h 5116"/>
                <a:gd name="T4" fmla="*/ 1007 w 1014"/>
                <a:gd name="T5" fmla="*/ 0 h 5116"/>
                <a:gd name="T6" fmla="*/ 0 w 1014"/>
                <a:gd name="T7" fmla="*/ 5116 h 5116"/>
                <a:gd name="T8" fmla="*/ 10 w 1014"/>
                <a:gd name="T9" fmla="*/ 5116 h 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4" h="5116">
                  <a:moveTo>
                    <a:pt x="10" y="5116"/>
                  </a:moveTo>
                  <a:lnTo>
                    <a:pt x="1014" y="0"/>
                  </a:lnTo>
                  <a:lnTo>
                    <a:pt x="1007" y="0"/>
                  </a:lnTo>
                  <a:lnTo>
                    <a:pt x="0" y="5116"/>
                  </a:lnTo>
                  <a:lnTo>
                    <a:pt x="10" y="51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/>
            </a:p>
          </p:txBody>
        </p:sp>
      </p:grpSp>
      <p:sp>
        <p:nvSpPr>
          <p:cNvPr id="6" name="Freeform 5"/>
          <p:cNvSpPr/>
          <p:nvPr/>
        </p:nvSpPr>
        <p:spPr bwMode="ltGray">
          <a:xfrm>
            <a:off x="0" y="0"/>
            <a:ext cx="2104575" cy="6860381"/>
          </a:xfrm>
          <a:custGeom>
            <a:avLst/>
            <a:gdLst>
              <a:gd name="connsiteX0" fmla="*/ 0 w 2104575"/>
              <a:gd name="connsiteY0" fmla="*/ 0 h 6858000"/>
              <a:gd name="connsiteX1" fmla="*/ 2104575 w 2104575"/>
              <a:gd name="connsiteY1" fmla="*/ 0 h 6858000"/>
              <a:gd name="connsiteX2" fmla="*/ 1507982 w 2104575"/>
              <a:gd name="connsiteY2" fmla="*/ 6858000 h 6858000"/>
              <a:gd name="connsiteX3" fmla="*/ 762994 w 2104575"/>
              <a:gd name="connsiteY3" fmla="*/ 6858000 h 6858000"/>
              <a:gd name="connsiteX4" fmla="*/ 195843 w 2104575"/>
              <a:gd name="connsiteY4" fmla="*/ 6858000 h 6858000"/>
              <a:gd name="connsiteX5" fmla="*/ 0 w 2104575"/>
              <a:gd name="connsiteY5" fmla="*/ 6858000 h 6858000"/>
              <a:gd name="connsiteX6" fmla="*/ 0 w 2104575"/>
              <a:gd name="connsiteY6" fmla="*/ 0 h 6858000"/>
              <a:gd name="connsiteX0" fmla="*/ 0 w 2104575"/>
              <a:gd name="connsiteY0" fmla="*/ 0 h 6858000"/>
              <a:gd name="connsiteX1" fmla="*/ 2104575 w 2104575"/>
              <a:gd name="connsiteY1" fmla="*/ 0 h 6858000"/>
              <a:gd name="connsiteX2" fmla="*/ 1507982 w 2104575"/>
              <a:gd name="connsiteY2" fmla="*/ 6858000 h 6858000"/>
              <a:gd name="connsiteX3" fmla="*/ 762994 w 2104575"/>
              <a:gd name="connsiteY3" fmla="*/ 6858000 h 6858000"/>
              <a:gd name="connsiteX4" fmla="*/ 0 w 2104575"/>
              <a:gd name="connsiteY4" fmla="*/ 6858000 h 6858000"/>
              <a:gd name="connsiteX5" fmla="*/ 0 w 2104575"/>
              <a:gd name="connsiteY5" fmla="*/ 0 h 6858000"/>
              <a:gd name="connsiteX0" fmla="*/ 0 w 2104575"/>
              <a:gd name="connsiteY0" fmla="*/ 0 h 6858000"/>
              <a:gd name="connsiteX1" fmla="*/ 2104575 w 2104575"/>
              <a:gd name="connsiteY1" fmla="*/ 0 h 6858000"/>
              <a:gd name="connsiteX2" fmla="*/ 1507982 w 2104575"/>
              <a:gd name="connsiteY2" fmla="*/ 6858000 h 6858000"/>
              <a:gd name="connsiteX3" fmla="*/ 0 w 2104575"/>
              <a:gd name="connsiteY3" fmla="*/ 6858000 h 6858000"/>
              <a:gd name="connsiteX4" fmla="*/ 0 w 2104575"/>
              <a:gd name="connsiteY4" fmla="*/ 0 h 6858000"/>
              <a:gd name="connsiteX0" fmla="*/ 0 w 2104575"/>
              <a:gd name="connsiteY0" fmla="*/ 0 h 6860381"/>
              <a:gd name="connsiteX1" fmla="*/ 2104575 w 2104575"/>
              <a:gd name="connsiteY1" fmla="*/ 0 h 6860381"/>
              <a:gd name="connsiteX2" fmla="*/ 645970 w 2104575"/>
              <a:gd name="connsiteY2" fmla="*/ 6860381 h 6860381"/>
              <a:gd name="connsiteX3" fmla="*/ 0 w 2104575"/>
              <a:gd name="connsiteY3" fmla="*/ 6858000 h 6860381"/>
              <a:gd name="connsiteX4" fmla="*/ 0 w 2104575"/>
              <a:gd name="connsiteY4" fmla="*/ 0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4575" h="6860381">
                <a:moveTo>
                  <a:pt x="0" y="0"/>
                </a:moveTo>
                <a:lnTo>
                  <a:pt x="2104575" y="0"/>
                </a:lnTo>
                <a:lnTo>
                  <a:pt x="645970" y="686038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A5E2"/>
              </a:gs>
              <a:gs pos="50000">
                <a:srgbClr val="00A5E2"/>
              </a:gs>
              <a:gs pos="84000">
                <a:schemeClr val="accent2">
                  <a:alpha val="0"/>
                </a:schemeClr>
              </a:gs>
            </a:gsLst>
            <a:lin ang="2700000" scaled="1"/>
            <a:tileRect/>
          </a:gra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err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6678387" y="2989333"/>
            <a:ext cx="4500000" cy="1440753"/>
          </a:xfrm>
        </p:spPr>
        <p:txBody>
          <a:bodyPr anchor="t"/>
          <a:lstStyle>
            <a:lvl1pPr algn="l">
              <a:defRPr sz="4800" i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66D054F-FA6B-40EC-A16F-6AA939BD44EE}" type="datetime1">
              <a:rPr lang="en-US" smtClean="0"/>
              <a:t>11/3/2022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r>
              <a:rPr lang="en-US"/>
              <a:t>/// Bayer BV ///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fld id="{EEAD9179-7A6B-4268-BEB2-F3B8EB0611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 bwMode="black">
          <a:xfrm>
            <a:off x="1902190" y="2134650"/>
            <a:ext cx="4500000" cy="720000"/>
          </a:xfrm>
        </p:spPr>
        <p:txBody>
          <a:bodyPr anchor="b"/>
          <a:lstStyle>
            <a:lvl1pPr marL="0" indent="0" algn="r">
              <a:buNone/>
              <a:defRPr sz="2400" b="1">
                <a:solidFill>
                  <a:schemeClr val="accent1"/>
                </a:solidFill>
              </a:defRPr>
            </a:lvl1pPr>
            <a:lvl2pPr marL="0" indent="0" algn="l">
              <a:buNone/>
              <a:defRPr sz="2400" b="1">
                <a:solidFill>
                  <a:schemeClr val="accent1"/>
                </a:solidFill>
              </a:defRPr>
            </a:lvl2pPr>
            <a:lvl3pPr marL="0" indent="0" algn="l">
              <a:buNone/>
              <a:defRPr sz="2400" b="1">
                <a:solidFill>
                  <a:schemeClr val="accent1"/>
                </a:solidFill>
              </a:defRPr>
            </a:lvl3pPr>
            <a:lvl4pPr marL="0" indent="0" algn="l">
              <a:buNone/>
              <a:defRPr sz="2400" b="1">
                <a:solidFill>
                  <a:schemeClr val="accent1"/>
                </a:solidFill>
              </a:defRPr>
            </a:lvl4pPr>
            <a:lvl5pPr marL="0" indent="0" algn="l">
              <a:buNone/>
              <a:defRPr sz="2400" b="1">
                <a:solidFill>
                  <a:schemeClr val="accent1"/>
                </a:solidFill>
              </a:defRPr>
            </a:lvl5pPr>
            <a:lvl6pPr marL="0" indent="0" algn="l">
              <a:buNone/>
              <a:defRPr sz="2400" b="1">
                <a:solidFill>
                  <a:schemeClr val="accent1"/>
                </a:solidFill>
              </a:defRPr>
            </a:lvl6pPr>
            <a:lvl7pPr marL="0" indent="0" algn="l">
              <a:buNone/>
              <a:defRPr sz="2400" b="1">
                <a:solidFill>
                  <a:schemeClr val="accent1"/>
                </a:solidFill>
              </a:defRPr>
            </a:lvl7pPr>
            <a:lvl8pPr marL="0" indent="0" algn="l">
              <a:buNone/>
              <a:defRPr sz="2400" b="1">
                <a:solidFill>
                  <a:schemeClr val="accent1"/>
                </a:solidFill>
              </a:defRPr>
            </a:lvl8pPr>
            <a:lvl9pPr marL="0" indent="0" algn="l">
              <a:buNone/>
              <a:defRPr sz="2400" b="1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97700" y="617699"/>
            <a:ext cx="395248" cy="39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Logoschutz" hidden="1"/>
          <p:cNvSpPr/>
          <p:nvPr>
            <p:custDataLst>
              <p:tags r:id="rId1"/>
            </p:custDataLst>
          </p:nvPr>
        </p:nvSpPr>
        <p:spPr bwMode="gray">
          <a:xfrm>
            <a:off x="86006" y="509323"/>
            <a:ext cx="61200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 sz="900">
                <a:solidFill>
                  <a:schemeClr val="tx1"/>
                </a:solidFill>
              </a:rPr>
              <a:t>Schutz</a:t>
            </a:r>
          </a:p>
        </p:txBody>
      </p:sp>
      <p:sp>
        <p:nvSpPr>
          <p:cNvPr id="13" name="Logoschutz" hidden="1">
            <a:extLst>
              <a:ext uri="{FF2B5EF4-FFF2-40B4-BE49-F238E27FC236}">
                <a16:creationId xmlns:a16="http://schemas.microsoft.com/office/drawing/2014/main" id="{67F5EFA8-1EAA-445B-8EA7-294AD7ACB450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86006" y="509323"/>
            <a:ext cx="61200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 sz="900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234471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3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ltGray">
          <a:xfrm>
            <a:off x="0" y="0"/>
            <a:ext cx="2104575" cy="6860381"/>
          </a:xfrm>
          <a:custGeom>
            <a:avLst/>
            <a:gdLst>
              <a:gd name="connsiteX0" fmla="*/ 0 w 2104575"/>
              <a:gd name="connsiteY0" fmla="*/ 0 h 6858000"/>
              <a:gd name="connsiteX1" fmla="*/ 2104575 w 2104575"/>
              <a:gd name="connsiteY1" fmla="*/ 0 h 6858000"/>
              <a:gd name="connsiteX2" fmla="*/ 1507982 w 2104575"/>
              <a:gd name="connsiteY2" fmla="*/ 6858000 h 6858000"/>
              <a:gd name="connsiteX3" fmla="*/ 762994 w 2104575"/>
              <a:gd name="connsiteY3" fmla="*/ 6858000 h 6858000"/>
              <a:gd name="connsiteX4" fmla="*/ 195843 w 2104575"/>
              <a:gd name="connsiteY4" fmla="*/ 6858000 h 6858000"/>
              <a:gd name="connsiteX5" fmla="*/ 0 w 2104575"/>
              <a:gd name="connsiteY5" fmla="*/ 6858000 h 6858000"/>
              <a:gd name="connsiteX6" fmla="*/ 0 w 2104575"/>
              <a:gd name="connsiteY6" fmla="*/ 0 h 6858000"/>
              <a:gd name="connsiteX0" fmla="*/ 0 w 2104575"/>
              <a:gd name="connsiteY0" fmla="*/ 0 h 6858000"/>
              <a:gd name="connsiteX1" fmla="*/ 2104575 w 2104575"/>
              <a:gd name="connsiteY1" fmla="*/ 0 h 6858000"/>
              <a:gd name="connsiteX2" fmla="*/ 1507982 w 2104575"/>
              <a:gd name="connsiteY2" fmla="*/ 6858000 h 6858000"/>
              <a:gd name="connsiteX3" fmla="*/ 762994 w 2104575"/>
              <a:gd name="connsiteY3" fmla="*/ 6858000 h 6858000"/>
              <a:gd name="connsiteX4" fmla="*/ 0 w 2104575"/>
              <a:gd name="connsiteY4" fmla="*/ 6858000 h 6858000"/>
              <a:gd name="connsiteX5" fmla="*/ 0 w 2104575"/>
              <a:gd name="connsiteY5" fmla="*/ 0 h 6858000"/>
              <a:gd name="connsiteX0" fmla="*/ 0 w 2104575"/>
              <a:gd name="connsiteY0" fmla="*/ 0 h 6858000"/>
              <a:gd name="connsiteX1" fmla="*/ 2104575 w 2104575"/>
              <a:gd name="connsiteY1" fmla="*/ 0 h 6858000"/>
              <a:gd name="connsiteX2" fmla="*/ 1507982 w 2104575"/>
              <a:gd name="connsiteY2" fmla="*/ 6858000 h 6858000"/>
              <a:gd name="connsiteX3" fmla="*/ 0 w 2104575"/>
              <a:gd name="connsiteY3" fmla="*/ 6858000 h 6858000"/>
              <a:gd name="connsiteX4" fmla="*/ 0 w 2104575"/>
              <a:gd name="connsiteY4" fmla="*/ 0 h 6858000"/>
              <a:gd name="connsiteX0" fmla="*/ 0 w 2104575"/>
              <a:gd name="connsiteY0" fmla="*/ 0 h 6860381"/>
              <a:gd name="connsiteX1" fmla="*/ 2104575 w 2104575"/>
              <a:gd name="connsiteY1" fmla="*/ 0 h 6860381"/>
              <a:gd name="connsiteX2" fmla="*/ 645970 w 2104575"/>
              <a:gd name="connsiteY2" fmla="*/ 6860381 h 6860381"/>
              <a:gd name="connsiteX3" fmla="*/ 0 w 2104575"/>
              <a:gd name="connsiteY3" fmla="*/ 6858000 h 6860381"/>
              <a:gd name="connsiteX4" fmla="*/ 0 w 2104575"/>
              <a:gd name="connsiteY4" fmla="*/ 0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4575" h="6860381">
                <a:moveTo>
                  <a:pt x="0" y="0"/>
                </a:moveTo>
                <a:lnTo>
                  <a:pt x="2104575" y="0"/>
                </a:lnTo>
                <a:lnTo>
                  <a:pt x="645970" y="686038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74C713"/>
              </a:gs>
              <a:gs pos="50000">
                <a:srgbClr val="74C713"/>
              </a:gs>
              <a:gs pos="84000">
                <a:srgbClr val="74C713">
                  <a:alpha val="0"/>
                </a:srgbClr>
              </a:gs>
            </a:gsLst>
            <a:lin ang="2700000" scaled="1"/>
            <a:tileRect/>
          </a:gra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err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4854344" y="1462158"/>
            <a:ext cx="4500000" cy="1440753"/>
          </a:xfrm>
        </p:spPr>
        <p:txBody>
          <a:bodyPr anchor="b"/>
          <a:lstStyle>
            <a:lvl1pPr algn="l">
              <a:defRPr sz="4800" i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012FA2F6-5776-442D-9454-30DE7B381E20}" type="datetime1">
              <a:rPr lang="en-US" smtClean="0"/>
              <a:t>11/3/2022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r>
              <a:rPr lang="en-US"/>
              <a:t>/// Bayer BV ///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fld id="{EEAD9179-7A6B-4268-BEB2-F3B8EB0611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8" name="Subtitle 2"/>
          <p:cNvSpPr>
            <a:spLocks noGrp="1"/>
          </p:cNvSpPr>
          <p:nvPr>
            <p:ph type="subTitle" idx="1"/>
          </p:nvPr>
        </p:nvSpPr>
        <p:spPr bwMode="black">
          <a:xfrm>
            <a:off x="7055681" y="3064854"/>
            <a:ext cx="4500000" cy="720000"/>
          </a:xfrm>
        </p:spPr>
        <p:txBody>
          <a:bodyPr anchor="t"/>
          <a:lstStyle>
            <a:lvl1pPr marL="0" indent="0" algn="l">
              <a:buNone/>
              <a:defRPr sz="2400" b="1">
                <a:solidFill>
                  <a:schemeClr val="accent3"/>
                </a:solidFill>
              </a:defRPr>
            </a:lvl1pPr>
            <a:lvl2pPr marL="0" indent="0" algn="l">
              <a:buNone/>
              <a:defRPr sz="2400" b="1">
                <a:solidFill>
                  <a:schemeClr val="accent3"/>
                </a:solidFill>
              </a:defRPr>
            </a:lvl2pPr>
            <a:lvl3pPr marL="0" indent="0" algn="l">
              <a:buNone/>
              <a:defRPr sz="2400" b="1">
                <a:solidFill>
                  <a:schemeClr val="accent3"/>
                </a:solidFill>
              </a:defRPr>
            </a:lvl3pPr>
            <a:lvl4pPr marL="0" indent="0" algn="l">
              <a:buNone/>
              <a:defRPr sz="2400" b="1">
                <a:solidFill>
                  <a:schemeClr val="accent3"/>
                </a:solidFill>
              </a:defRPr>
            </a:lvl4pPr>
            <a:lvl5pPr marL="0" indent="0" algn="l">
              <a:buNone/>
              <a:defRPr sz="2400" b="1">
                <a:solidFill>
                  <a:schemeClr val="accent3"/>
                </a:solidFill>
              </a:defRPr>
            </a:lvl5pPr>
            <a:lvl6pPr marL="0" indent="0" algn="l">
              <a:buNone/>
              <a:defRPr sz="2400" b="1">
                <a:solidFill>
                  <a:schemeClr val="accent3"/>
                </a:solidFill>
              </a:defRPr>
            </a:lvl6pPr>
            <a:lvl7pPr marL="0" indent="0" algn="l">
              <a:buNone/>
              <a:defRPr sz="2400" b="1">
                <a:solidFill>
                  <a:schemeClr val="accent3"/>
                </a:solidFill>
              </a:defRPr>
            </a:lvl7pPr>
            <a:lvl8pPr marL="0" indent="0" algn="l">
              <a:buNone/>
              <a:defRPr sz="2400" b="1">
                <a:solidFill>
                  <a:schemeClr val="accent3"/>
                </a:solidFill>
              </a:defRPr>
            </a:lvl8pPr>
            <a:lvl9pPr marL="0" indent="0" algn="l">
              <a:buNone/>
              <a:defRPr sz="2400" b="1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grpSp>
        <p:nvGrpSpPr>
          <p:cNvPr id="24" name="Group 23"/>
          <p:cNvGrpSpPr/>
          <p:nvPr/>
        </p:nvGrpSpPr>
        <p:grpSpPr bwMode="black">
          <a:xfrm>
            <a:off x="759608" y="1"/>
            <a:ext cx="4148849" cy="6858000"/>
            <a:chOff x="-13927138" y="-1074738"/>
            <a:chExt cx="4913313" cy="8121651"/>
          </a:xfrm>
          <a:solidFill>
            <a:schemeClr val="bg1"/>
          </a:solidFill>
        </p:grpSpPr>
        <p:sp>
          <p:nvSpPr>
            <p:cNvPr id="26" name="Freeform 6"/>
            <p:cNvSpPr>
              <a:spLocks/>
            </p:cNvSpPr>
            <p:nvPr userDrawn="1"/>
          </p:nvSpPr>
          <p:spPr bwMode="black">
            <a:xfrm>
              <a:off x="-13927138" y="-1074738"/>
              <a:ext cx="2947988" cy="8121651"/>
            </a:xfrm>
            <a:custGeom>
              <a:avLst/>
              <a:gdLst>
                <a:gd name="T0" fmla="*/ 9 w 1857"/>
                <a:gd name="T1" fmla="*/ 5116 h 5116"/>
                <a:gd name="T2" fmla="*/ 1857 w 1857"/>
                <a:gd name="T3" fmla="*/ 0 h 5116"/>
                <a:gd name="T4" fmla="*/ 1847 w 1857"/>
                <a:gd name="T5" fmla="*/ 0 h 5116"/>
                <a:gd name="T6" fmla="*/ 0 w 1857"/>
                <a:gd name="T7" fmla="*/ 5116 h 5116"/>
                <a:gd name="T8" fmla="*/ 9 w 1857"/>
                <a:gd name="T9" fmla="*/ 5116 h 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7" h="5116">
                  <a:moveTo>
                    <a:pt x="9" y="5116"/>
                  </a:moveTo>
                  <a:lnTo>
                    <a:pt x="1857" y="0"/>
                  </a:lnTo>
                  <a:lnTo>
                    <a:pt x="1847" y="0"/>
                  </a:lnTo>
                  <a:lnTo>
                    <a:pt x="0" y="5116"/>
                  </a:lnTo>
                  <a:lnTo>
                    <a:pt x="9" y="5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7"/>
            <p:cNvSpPr>
              <a:spLocks/>
            </p:cNvSpPr>
            <p:nvPr userDrawn="1"/>
          </p:nvSpPr>
          <p:spPr bwMode="black">
            <a:xfrm>
              <a:off x="-10623550" y="-1074738"/>
              <a:ext cx="1609725" cy="8121651"/>
            </a:xfrm>
            <a:custGeom>
              <a:avLst/>
              <a:gdLst>
                <a:gd name="T0" fmla="*/ 10 w 1014"/>
                <a:gd name="T1" fmla="*/ 5116 h 5116"/>
                <a:gd name="T2" fmla="*/ 1014 w 1014"/>
                <a:gd name="T3" fmla="*/ 0 h 5116"/>
                <a:gd name="T4" fmla="*/ 1004 w 1014"/>
                <a:gd name="T5" fmla="*/ 0 h 5116"/>
                <a:gd name="T6" fmla="*/ 0 w 1014"/>
                <a:gd name="T7" fmla="*/ 5116 h 5116"/>
                <a:gd name="T8" fmla="*/ 10 w 1014"/>
                <a:gd name="T9" fmla="*/ 5116 h 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4" h="5116">
                  <a:moveTo>
                    <a:pt x="10" y="5116"/>
                  </a:moveTo>
                  <a:lnTo>
                    <a:pt x="1014" y="0"/>
                  </a:lnTo>
                  <a:lnTo>
                    <a:pt x="1004" y="0"/>
                  </a:lnTo>
                  <a:lnTo>
                    <a:pt x="0" y="5116"/>
                  </a:lnTo>
                  <a:lnTo>
                    <a:pt x="10" y="5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97700" y="617699"/>
            <a:ext cx="395248" cy="39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Logoschutz" hidden="1"/>
          <p:cNvSpPr/>
          <p:nvPr>
            <p:custDataLst>
              <p:tags r:id="rId1"/>
            </p:custDataLst>
          </p:nvPr>
        </p:nvSpPr>
        <p:spPr bwMode="gray">
          <a:xfrm>
            <a:off x="86006" y="509323"/>
            <a:ext cx="61200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 sz="900">
                <a:solidFill>
                  <a:schemeClr val="tx1"/>
                </a:solidFill>
              </a:rPr>
              <a:t>Schutz</a:t>
            </a:r>
          </a:p>
        </p:txBody>
      </p:sp>
      <p:sp>
        <p:nvSpPr>
          <p:cNvPr id="13" name="Logoschutz" hidden="1">
            <a:extLst>
              <a:ext uri="{FF2B5EF4-FFF2-40B4-BE49-F238E27FC236}">
                <a16:creationId xmlns:a16="http://schemas.microsoft.com/office/drawing/2014/main" id="{3BA75422-0D19-4810-961D-8F723561871E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86006" y="509323"/>
            <a:ext cx="61200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 sz="900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424724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3"/>
          </p:nvPr>
        </p:nvSpPr>
        <p:spPr bwMode="gray">
          <a:xfrm>
            <a:off x="981820" y="1138299"/>
            <a:ext cx="10798461" cy="252000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0" indent="0" algn="l">
              <a:buNone/>
              <a:defRPr sz="1800">
                <a:solidFill>
                  <a:schemeClr val="accent1"/>
                </a:solidFill>
              </a:defRPr>
            </a:lvl2pPr>
            <a:lvl3pPr marL="0" indent="0" algn="l">
              <a:buNone/>
              <a:defRPr sz="1800">
                <a:solidFill>
                  <a:schemeClr val="accent1"/>
                </a:solidFill>
              </a:defRPr>
            </a:lvl3pPr>
            <a:lvl4pPr marL="0" indent="0" algn="l">
              <a:buNone/>
              <a:defRPr sz="1800">
                <a:solidFill>
                  <a:schemeClr val="accent1"/>
                </a:solidFill>
              </a:defRPr>
            </a:lvl4pPr>
            <a:lvl5pPr marL="0" indent="0" algn="l">
              <a:buNone/>
              <a:defRPr sz="1800">
                <a:solidFill>
                  <a:schemeClr val="accent1"/>
                </a:solidFill>
              </a:defRPr>
            </a:lvl5pPr>
            <a:lvl6pPr marL="0" indent="0" algn="l">
              <a:buNone/>
              <a:defRPr sz="1800">
                <a:solidFill>
                  <a:schemeClr val="accent1"/>
                </a:solidFill>
              </a:defRPr>
            </a:lvl6pPr>
            <a:lvl7pPr marL="0" indent="0" algn="l">
              <a:buNone/>
              <a:defRPr sz="1800">
                <a:solidFill>
                  <a:schemeClr val="accent1"/>
                </a:solidFill>
              </a:defRPr>
            </a:lvl7pPr>
            <a:lvl8pPr marL="0" indent="0" algn="l">
              <a:buNone/>
              <a:defRPr sz="1800">
                <a:solidFill>
                  <a:schemeClr val="accent1"/>
                </a:solidFill>
              </a:defRPr>
            </a:lvl8pPr>
            <a:lvl9pPr marL="0" indent="0" algn="l">
              <a:buNone/>
              <a:defRPr sz="1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405BDD7-6923-477B-8417-79BA67E4FC74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/>
              <a:t>/// Bayer BV ///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EEAD9179-7A6B-4268-BEB2-F3B8EB06115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96104" y="617155"/>
            <a:ext cx="399600" cy="39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Inhaltsplatzhalter 6"/>
          <p:cNvSpPr>
            <a:spLocks noGrp="1"/>
          </p:cNvSpPr>
          <p:nvPr>
            <p:ph sz="quarter" idx="14"/>
          </p:nvPr>
        </p:nvSpPr>
        <p:spPr>
          <a:xfrm>
            <a:off x="981820" y="1732751"/>
            <a:ext cx="10798461" cy="4751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10" name="Logoschutz" hidden="1"/>
          <p:cNvSpPr/>
          <p:nvPr>
            <p:custDataLst>
              <p:tags r:id="rId1"/>
            </p:custDataLst>
          </p:nvPr>
        </p:nvSpPr>
        <p:spPr bwMode="gray">
          <a:xfrm>
            <a:off x="86006" y="509323"/>
            <a:ext cx="61200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 sz="900">
                <a:solidFill>
                  <a:schemeClr val="tx1"/>
                </a:solidFill>
              </a:rPr>
              <a:t>Schutz</a:t>
            </a:r>
          </a:p>
        </p:txBody>
      </p:sp>
      <p:sp>
        <p:nvSpPr>
          <p:cNvPr id="11" name="Logoschutz" hidden="1">
            <a:extLst>
              <a:ext uri="{FF2B5EF4-FFF2-40B4-BE49-F238E27FC236}">
                <a16:creationId xmlns:a16="http://schemas.microsoft.com/office/drawing/2014/main" id="{1B5FC192-9048-4AB5-B626-807870325951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86006" y="509323"/>
            <a:ext cx="61200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 sz="900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241325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5" pos="619" userDrawn="1">
          <p15:clr>
            <a:srgbClr val="FBAE40"/>
          </p15:clr>
        </p15:guide>
        <p15:guide id="6" pos="7423" userDrawn="1">
          <p15:clr>
            <a:srgbClr val="FBAE40"/>
          </p15:clr>
        </p15:guide>
        <p15:guide id="7" orient="horz" pos="1094" userDrawn="1">
          <p15:clr>
            <a:srgbClr val="FBAE40"/>
          </p15:clr>
        </p15:guide>
        <p15:guide id="8" orient="horz" pos="408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3"/>
          </p:nvPr>
        </p:nvSpPr>
        <p:spPr bwMode="gray">
          <a:xfrm>
            <a:off x="981820" y="1138299"/>
            <a:ext cx="10798461" cy="252000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0" indent="0" algn="l">
              <a:buNone/>
              <a:defRPr sz="1800">
                <a:solidFill>
                  <a:schemeClr val="accent1"/>
                </a:solidFill>
              </a:defRPr>
            </a:lvl2pPr>
            <a:lvl3pPr marL="0" indent="0" algn="l">
              <a:buNone/>
              <a:defRPr sz="1800">
                <a:solidFill>
                  <a:schemeClr val="accent1"/>
                </a:solidFill>
              </a:defRPr>
            </a:lvl3pPr>
            <a:lvl4pPr marL="0" indent="0" algn="l">
              <a:buNone/>
              <a:defRPr sz="1800">
                <a:solidFill>
                  <a:schemeClr val="accent1"/>
                </a:solidFill>
              </a:defRPr>
            </a:lvl4pPr>
            <a:lvl5pPr marL="0" indent="0" algn="l">
              <a:buNone/>
              <a:defRPr sz="1800">
                <a:solidFill>
                  <a:schemeClr val="accent1"/>
                </a:solidFill>
              </a:defRPr>
            </a:lvl5pPr>
            <a:lvl6pPr marL="0" indent="0" algn="l">
              <a:buNone/>
              <a:defRPr sz="1800">
                <a:solidFill>
                  <a:schemeClr val="accent1"/>
                </a:solidFill>
              </a:defRPr>
            </a:lvl6pPr>
            <a:lvl7pPr marL="0" indent="0" algn="l">
              <a:buNone/>
              <a:defRPr sz="1800">
                <a:solidFill>
                  <a:schemeClr val="accent1"/>
                </a:solidFill>
              </a:defRPr>
            </a:lvl7pPr>
            <a:lvl8pPr marL="0" indent="0" algn="l">
              <a:buNone/>
              <a:defRPr sz="1800">
                <a:solidFill>
                  <a:schemeClr val="accent1"/>
                </a:solidFill>
              </a:defRPr>
            </a:lvl8pPr>
            <a:lvl9pPr marL="0" indent="0" algn="l">
              <a:buNone/>
              <a:defRPr sz="1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66BBB0EA-D8A1-41EA-AAC8-EACE7F551810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/>
              <a:t>/// Bayer BV ///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EEAD9179-7A6B-4268-BEB2-F3B8EB06115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96104" y="617155"/>
            <a:ext cx="399600" cy="39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Inhaltsplatzhalter 6"/>
          <p:cNvSpPr>
            <a:spLocks noGrp="1"/>
          </p:cNvSpPr>
          <p:nvPr>
            <p:ph sz="quarter" idx="16"/>
          </p:nvPr>
        </p:nvSpPr>
        <p:spPr>
          <a:xfrm>
            <a:off x="981820" y="1732750"/>
            <a:ext cx="5220000" cy="4752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13" name="Inhaltsplatzhalter 12"/>
          <p:cNvSpPr>
            <a:spLocks noGrp="1"/>
          </p:cNvSpPr>
          <p:nvPr>
            <p:ph sz="quarter" idx="17"/>
          </p:nvPr>
        </p:nvSpPr>
        <p:spPr>
          <a:xfrm>
            <a:off x="6559603" y="1732750"/>
            <a:ext cx="5220000" cy="4752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10" name="Logoschutz" hidden="1"/>
          <p:cNvSpPr/>
          <p:nvPr>
            <p:custDataLst>
              <p:tags r:id="rId1"/>
            </p:custDataLst>
          </p:nvPr>
        </p:nvSpPr>
        <p:spPr bwMode="gray">
          <a:xfrm>
            <a:off x="86006" y="509323"/>
            <a:ext cx="61200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 sz="900">
                <a:solidFill>
                  <a:schemeClr val="tx1"/>
                </a:solidFill>
              </a:rPr>
              <a:t>Schutz</a:t>
            </a:r>
          </a:p>
        </p:txBody>
      </p:sp>
      <p:sp>
        <p:nvSpPr>
          <p:cNvPr id="11" name="Logoschutz" hidden="1">
            <a:extLst>
              <a:ext uri="{FF2B5EF4-FFF2-40B4-BE49-F238E27FC236}">
                <a16:creationId xmlns:a16="http://schemas.microsoft.com/office/drawing/2014/main" id="{A40B69EB-6945-48A3-B1DD-6958E5E7F2AF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86006" y="509323"/>
            <a:ext cx="61200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 sz="900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131861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8" pos="3908" userDrawn="1">
          <p15:clr>
            <a:srgbClr val="FBAE40"/>
          </p15:clr>
        </p15:guide>
        <p15:guide id="9" pos="4134" userDrawn="1">
          <p15:clr>
            <a:srgbClr val="FBAE40"/>
          </p15:clr>
        </p15:guide>
        <p15:guide id="10" orient="horz" pos="1094" userDrawn="1">
          <p15:clr>
            <a:srgbClr val="FBAE40"/>
          </p15:clr>
        </p15:guide>
        <p15:guide id="11" orient="horz" pos="4085" userDrawn="1">
          <p15:clr>
            <a:srgbClr val="FBAE40"/>
          </p15:clr>
        </p15:guide>
        <p15:guide id="12" pos="619" userDrawn="1">
          <p15:clr>
            <a:srgbClr val="FBAE40"/>
          </p15:clr>
        </p15:guide>
        <p15:guide id="13" pos="7423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(2) &amp; Image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3"/>
          </p:nvPr>
        </p:nvSpPr>
        <p:spPr bwMode="gray">
          <a:xfrm>
            <a:off x="981820" y="1138299"/>
            <a:ext cx="10798461" cy="252000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0" indent="0" algn="l">
              <a:buNone/>
              <a:defRPr sz="1800">
                <a:solidFill>
                  <a:schemeClr val="accent1"/>
                </a:solidFill>
              </a:defRPr>
            </a:lvl2pPr>
            <a:lvl3pPr marL="0" indent="0" algn="l">
              <a:buNone/>
              <a:defRPr sz="1800">
                <a:solidFill>
                  <a:schemeClr val="accent1"/>
                </a:solidFill>
              </a:defRPr>
            </a:lvl3pPr>
            <a:lvl4pPr marL="0" indent="0" algn="l">
              <a:buNone/>
              <a:defRPr sz="1800">
                <a:solidFill>
                  <a:schemeClr val="accent1"/>
                </a:solidFill>
              </a:defRPr>
            </a:lvl4pPr>
            <a:lvl5pPr marL="0" indent="0" algn="l">
              <a:buNone/>
              <a:defRPr sz="1800">
                <a:solidFill>
                  <a:schemeClr val="accent1"/>
                </a:solidFill>
              </a:defRPr>
            </a:lvl5pPr>
            <a:lvl6pPr marL="0" indent="0" algn="l">
              <a:buNone/>
              <a:defRPr sz="1800">
                <a:solidFill>
                  <a:schemeClr val="accent1"/>
                </a:solidFill>
              </a:defRPr>
            </a:lvl6pPr>
            <a:lvl7pPr marL="0" indent="0" algn="l">
              <a:buNone/>
              <a:defRPr sz="1800">
                <a:solidFill>
                  <a:schemeClr val="accent1"/>
                </a:solidFill>
              </a:defRPr>
            </a:lvl7pPr>
            <a:lvl8pPr marL="0" indent="0" algn="l">
              <a:buNone/>
              <a:defRPr sz="1800">
                <a:solidFill>
                  <a:schemeClr val="accent1"/>
                </a:solidFill>
              </a:defRPr>
            </a:lvl8pPr>
            <a:lvl9pPr marL="0" indent="0" algn="l">
              <a:buNone/>
              <a:defRPr sz="1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DE26EBD8-61D6-4737-9997-23F6E4846B86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/>
              <a:t>/// Bayer BV ///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EEAD9179-7A6B-4268-BEB2-F3B8EB06115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10 (left)"/>
          <p:cNvSpPr>
            <a:spLocks noGrp="1"/>
          </p:cNvSpPr>
          <p:nvPr>
            <p:ph type="body" sz="quarter" idx="14"/>
          </p:nvPr>
        </p:nvSpPr>
        <p:spPr bwMode="gray">
          <a:xfrm>
            <a:off x="981820" y="3892749"/>
            <a:ext cx="5220000" cy="2592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0 (right)"/>
          <p:cNvSpPr>
            <a:spLocks noGrp="1"/>
          </p:cNvSpPr>
          <p:nvPr>
            <p:ph type="body" sz="quarter" idx="15"/>
          </p:nvPr>
        </p:nvSpPr>
        <p:spPr bwMode="gray">
          <a:xfrm>
            <a:off x="6559719" y="3892749"/>
            <a:ext cx="5220000" cy="259200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 (left)"/>
          <p:cNvSpPr>
            <a:spLocks noGrp="1"/>
          </p:cNvSpPr>
          <p:nvPr>
            <p:ph type="pic" sz="quarter" idx="16"/>
          </p:nvPr>
        </p:nvSpPr>
        <p:spPr bwMode="gray">
          <a:xfrm>
            <a:off x="981820" y="1732750"/>
            <a:ext cx="5220000" cy="1800000"/>
          </a:xfrm>
        </p:spPr>
        <p:txBody>
          <a:bodyPr tIns="540000"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14 (right)"/>
          <p:cNvSpPr>
            <a:spLocks noGrp="1"/>
          </p:cNvSpPr>
          <p:nvPr>
            <p:ph type="pic" sz="quarter" idx="17"/>
          </p:nvPr>
        </p:nvSpPr>
        <p:spPr bwMode="gray">
          <a:xfrm>
            <a:off x="6559719" y="1732750"/>
            <a:ext cx="5220000" cy="1800000"/>
          </a:xfrm>
        </p:spPr>
        <p:txBody>
          <a:bodyPr tIns="540000"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96104" y="617155"/>
            <a:ext cx="399600" cy="39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Logoschutz" hidden="1"/>
          <p:cNvSpPr/>
          <p:nvPr>
            <p:custDataLst>
              <p:tags r:id="rId1"/>
            </p:custDataLst>
          </p:nvPr>
        </p:nvSpPr>
        <p:spPr bwMode="gray">
          <a:xfrm>
            <a:off x="86006" y="509323"/>
            <a:ext cx="61200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 sz="900">
                <a:solidFill>
                  <a:schemeClr val="tx1"/>
                </a:solidFill>
              </a:rPr>
              <a:t>Schutz</a:t>
            </a:r>
          </a:p>
        </p:txBody>
      </p:sp>
      <p:sp>
        <p:nvSpPr>
          <p:cNvPr id="17" name="Logoschutz" hidden="1">
            <a:extLst>
              <a:ext uri="{FF2B5EF4-FFF2-40B4-BE49-F238E27FC236}">
                <a16:creationId xmlns:a16="http://schemas.microsoft.com/office/drawing/2014/main" id="{5C07E025-0657-4D81-A614-33A2335CE49D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86006" y="509323"/>
            <a:ext cx="61200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 sz="900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210625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9" pos="3908" userDrawn="1">
          <p15:clr>
            <a:srgbClr val="FBAE40"/>
          </p15:clr>
        </p15:guide>
        <p15:guide id="10" pos="4134" userDrawn="1">
          <p15:clr>
            <a:srgbClr val="FBAE40"/>
          </p15:clr>
        </p15:guide>
        <p15:guide id="11" orient="horz" pos="2228" userDrawn="1">
          <p15:clr>
            <a:srgbClr val="FBAE40"/>
          </p15:clr>
        </p15:guide>
        <p15:guide id="12" orient="horz" pos="2455" userDrawn="1">
          <p15:clr>
            <a:srgbClr val="FBAE40"/>
          </p15:clr>
        </p15:guide>
        <p15:guide id="13" pos="619" userDrawn="1">
          <p15:clr>
            <a:srgbClr val="FBAE40"/>
          </p15:clr>
        </p15:guide>
        <p15:guide id="14" pos="7423" userDrawn="1">
          <p15:clr>
            <a:srgbClr val="FBAE40"/>
          </p15:clr>
        </p15:guide>
        <p15:guide id="15" orient="horz" pos="1094" userDrawn="1">
          <p15:clr>
            <a:srgbClr val="FBAE40"/>
          </p15:clr>
        </p15:guide>
        <p15:guide id="16" orient="horz" pos="4085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(colo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3"/>
          </p:nvPr>
        </p:nvSpPr>
        <p:spPr bwMode="gray">
          <a:xfrm>
            <a:off x="981820" y="1138299"/>
            <a:ext cx="10798461" cy="252000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0" indent="0" algn="l">
              <a:buNone/>
              <a:defRPr sz="1800">
                <a:solidFill>
                  <a:schemeClr val="accent1"/>
                </a:solidFill>
              </a:defRPr>
            </a:lvl2pPr>
            <a:lvl3pPr marL="0" indent="0" algn="l">
              <a:buNone/>
              <a:defRPr sz="1800">
                <a:solidFill>
                  <a:schemeClr val="accent1"/>
                </a:solidFill>
              </a:defRPr>
            </a:lvl3pPr>
            <a:lvl4pPr marL="0" indent="0" algn="l">
              <a:buNone/>
              <a:defRPr sz="1800">
                <a:solidFill>
                  <a:schemeClr val="accent1"/>
                </a:solidFill>
              </a:defRPr>
            </a:lvl4pPr>
            <a:lvl5pPr marL="0" indent="0" algn="l">
              <a:buNone/>
              <a:defRPr sz="1800">
                <a:solidFill>
                  <a:schemeClr val="accent1"/>
                </a:solidFill>
              </a:defRPr>
            </a:lvl5pPr>
            <a:lvl6pPr marL="0" indent="0" algn="l">
              <a:buNone/>
              <a:defRPr sz="1800">
                <a:solidFill>
                  <a:schemeClr val="accent1"/>
                </a:solidFill>
              </a:defRPr>
            </a:lvl6pPr>
            <a:lvl7pPr marL="0" indent="0" algn="l">
              <a:buNone/>
              <a:defRPr sz="1800">
                <a:solidFill>
                  <a:schemeClr val="accent1"/>
                </a:solidFill>
              </a:defRPr>
            </a:lvl7pPr>
            <a:lvl8pPr marL="0" indent="0" algn="l">
              <a:buNone/>
              <a:defRPr sz="1800">
                <a:solidFill>
                  <a:schemeClr val="accent1"/>
                </a:solidFill>
              </a:defRPr>
            </a:lvl8pPr>
            <a:lvl9pPr marL="0" indent="0" algn="l">
              <a:buNone/>
              <a:defRPr sz="1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981821" y="181938"/>
            <a:ext cx="10798460" cy="86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6CE4F46-2311-46D8-AFD1-6DCD418F7EE2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/>
              <a:t>/// Bayer BV ///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EEAD9179-7A6B-4268-BEB2-F3B8EB06115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96104" y="617155"/>
            <a:ext cx="399600" cy="39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Logoschutz" hidden="1"/>
          <p:cNvSpPr/>
          <p:nvPr>
            <p:custDataLst>
              <p:tags r:id="rId1"/>
            </p:custDataLst>
          </p:nvPr>
        </p:nvSpPr>
        <p:spPr bwMode="gray">
          <a:xfrm>
            <a:off x="86006" y="509323"/>
            <a:ext cx="61200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 sz="900">
                <a:solidFill>
                  <a:schemeClr val="tx1"/>
                </a:solidFill>
              </a:rPr>
              <a:t>Schutz</a:t>
            </a:r>
          </a:p>
        </p:txBody>
      </p:sp>
      <p:sp>
        <p:nvSpPr>
          <p:cNvPr id="10" name="Logoschutz" hidden="1">
            <a:extLst>
              <a:ext uri="{FF2B5EF4-FFF2-40B4-BE49-F238E27FC236}">
                <a16:creationId xmlns:a16="http://schemas.microsoft.com/office/drawing/2014/main" id="{330E3037-09B5-4606-9CA6-EB4C6CED0F8F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86006" y="509323"/>
            <a:ext cx="61200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 sz="900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323886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6" pos="619" userDrawn="1">
          <p15:clr>
            <a:srgbClr val="FBAE40"/>
          </p15:clr>
        </p15:guide>
        <p15:guide id="17" pos="7423" userDrawn="1">
          <p15:clr>
            <a:srgbClr val="FBAE40"/>
          </p15:clr>
        </p15:guide>
        <p15:guide id="18" orient="horz" pos="4086" userDrawn="1">
          <p15:clr>
            <a:srgbClr val="FBAE40"/>
          </p15:clr>
        </p15:guide>
        <p15:guide id="19" orient="horz" pos="1094" userDrawn="1">
          <p15:clr>
            <a:srgbClr val="FBAE40"/>
          </p15:clr>
        </p15:guide>
        <p15:guide id="20" pos="2150" userDrawn="1">
          <p15:clr>
            <a:srgbClr val="FBAE40"/>
          </p15:clr>
        </p15:guide>
        <p15:guide id="21" pos="2376" userDrawn="1">
          <p15:clr>
            <a:srgbClr val="FBAE40"/>
          </p15:clr>
        </p15:guide>
        <p15:guide id="22" pos="3908" userDrawn="1">
          <p15:clr>
            <a:srgbClr val="FBAE40"/>
          </p15:clr>
        </p15:guide>
        <p15:guide id="23" pos="4021" userDrawn="1">
          <p15:clr>
            <a:srgbClr val="FBAE40"/>
          </p15:clr>
        </p15:guide>
        <p15:guide id="24" pos="4134" userDrawn="1">
          <p15:clr>
            <a:srgbClr val="FBAE40"/>
          </p15:clr>
        </p15:guide>
        <p15:guide id="25" pos="5667" userDrawn="1">
          <p15:clr>
            <a:srgbClr val="FBAE40"/>
          </p15:clr>
        </p15:guide>
        <p15:guide id="26" pos="5894" userDrawn="1">
          <p15:clr>
            <a:srgbClr val="FBAE40"/>
          </p15:clr>
        </p15:guide>
        <p15:guide id="27" orient="horz" pos="2704" userDrawn="1">
          <p15:clr>
            <a:srgbClr val="FBAE40"/>
          </p15:clr>
        </p15:guide>
        <p15:guide id="28" orient="horz" pos="2591" userDrawn="1">
          <p15:clr>
            <a:srgbClr val="FBAE40"/>
          </p15:clr>
        </p15:guide>
        <p15:guide id="29" orient="horz" pos="247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(color/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3"/>
          </p:nvPr>
        </p:nvSpPr>
        <p:spPr bwMode="invGray">
          <a:xfrm>
            <a:off x="981821" y="1138299"/>
            <a:ext cx="10798460" cy="252000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</a:defRPr>
            </a:lvl2pPr>
            <a:lvl3pPr marL="0" indent="0" algn="l">
              <a:buNone/>
              <a:defRPr sz="1800">
                <a:solidFill>
                  <a:schemeClr val="bg1"/>
                </a:solidFill>
              </a:defRPr>
            </a:lvl3pPr>
            <a:lvl4pPr marL="0" indent="0" algn="l">
              <a:buNone/>
              <a:defRPr sz="1800">
                <a:solidFill>
                  <a:schemeClr val="bg1"/>
                </a:solidFill>
              </a:defRPr>
            </a:lvl4pPr>
            <a:lvl5pPr marL="0" indent="0" algn="l">
              <a:buNone/>
              <a:defRPr sz="1800">
                <a:solidFill>
                  <a:schemeClr val="bg1"/>
                </a:solidFill>
              </a:defRPr>
            </a:lvl5pPr>
            <a:lvl6pPr marL="0" indent="0" algn="l">
              <a:buNone/>
              <a:defRPr sz="1800">
                <a:solidFill>
                  <a:schemeClr val="bg1"/>
                </a:solidFill>
              </a:defRPr>
            </a:lvl6pPr>
            <a:lvl7pPr marL="0" indent="0" algn="l">
              <a:buNone/>
              <a:defRPr sz="1800">
                <a:solidFill>
                  <a:schemeClr val="bg1"/>
                </a:solidFill>
              </a:defRPr>
            </a:lvl7pPr>
            <a:lvl8pPr marL="0" indent="0" algn="l">
              <a:buNone/>
              <a:defRPr sz="1800">
                <a:solidFill>
                  <a:schemeClr val="bg1"/>
                </a:solidFill>
              </a:defRPr>
            </a:lvl8pPr>
            <a:lvl9pPr marL="0" indent="0" algn="l">
              <a:buNone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inv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invGray"/>
        <p:txBody>
          <a:bodyPr/>
          <a:lstStyle/>
          <a:p>
            <a:fld id="{5E88DE4C-A6E1-4D4B-9A73-DB5C4C4A3933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inv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r>
              <a:rPr lang="en-US"/>
              <a:t>/// Bayer BV ///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inv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fld id="{EEAD9179-7A6B-4268-BEB2-F3B8EB06115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96018" y="617155"/>
            <a:ext cx="399600" cy="39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86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5" pos="619" userDrawn="1">
          <p15:clr>
            <a:srgbClr val="FBAE40"/>
          </p15:clr>
        </p15:guide>
        <p15:guide id="16" pos="7423" userDrawn="1">
          <p15:clr>
            <a:srgbClr val="FBAE40"/>
          </p15:clr>
        </p15:guide>
        <p15:guide id="17" orient="horz" pos="1094" userDrawn="1">
          <p15:clr>
            <a:srgbClr val="FBAE40"/>
          </p15:clr>
        </p15:guide>
        <p15:guide id="18" orient="horz" pos="2704" userDrawn="1">
          <p15:clr>
            <a:srgbClr val="FBAE40"/>
          </p15:clr>
        </p15:guide>
        <p15:guide id="19" orient="horz" pos="2478" userDrawn="1">
          <p15:clr>
            <a:srgbClr val="FBAE40"/>
          </p15:clr>
        </p15:guide>
        <p15:guide id="20" orient="horz" pos="4086" userDrawn="1">
          <p15:clr>
            <a:srgbClr val="FBAE40"/>
          </p15:clr>
        </p15:guide>
        <p15:guide id="21" orient="horz" pos="2591" userDrawn="1">
          <p15:clr>
            <a:srgbClr val="FBAE40"/>
          </p15:clr>
        </p15:guide>
        <p15:guide id="22" pos="2150" userDrawn="1">
          <p15:clr>
            <a:srgbClr val="FBAE40"/>
          </p15:clr>
        </p15:guide>
        <p15:guide id="23" pos="2376" userDrawn="1">
          <p15:clr>
            <a:srgbClr val="FBAE40"/>
          </p15:clr>
        </p15:guide>
        <p15:guide id="24" pos="3908" userDrawn="1">
          <p15:clr>
            <a:srgbClr val="FBAE40"/>
          </p15:clr>
        </p15:guide>
        <p15:guide id="25" pos="4021" userDrawn="1">
          <p15:clr>
            <a:srgbClr val="FBAE40"/>
          </p15:clr>
        </p15:guide>
        <p15:guide id="26" pos="4134" userDrawn="1">
          <p15:clr>
            <a:srgbClr val="FBAE40"/>
          </p15:clr>
        </p15:guide>
        <p15:guide id="27" pos="5667" userDrawn="1">
          <p15:clr>
            <a:srgbClr val="FBAE40"/>
          </p15:clr>
        </p15:guide>
        <p15:guide id="28" pos="5894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3"/>
          </p:nvPr>
        </p:nvSpPr>
        <p:spPr bwMode="invGray">
          <a:xfrm>
            <a:off x="981821" y="1138299"/>
            <a:ext cx="10798460" cy="252000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</a:defRPr>
            </a:lvl2pPr>
            <a:lvl3pPr marL="0" indent="0" algn="l">
              <a:buNone/>
              <a:defRPr sz="1800">
                <a:solidFill>
                  <a:schemeClr val="bg1"/>
                </a:solidFill>
              </a:defRPr>
            </a:lvl3pPr>
            <a:lvl4pPr marL="0" indent="0" algn="l">
              <a:buNone/>
              <a:defRPr sz="1800">
                <a:solidFill>
                  <a:schemeClr val="bg1"/>
                </a:solidFill>
              </a:defRPr>
            </a:lvl4pPr>
            <a:lvl5pPr marL="0" indent="0" algn="l">
              <a:buNone/>
              <a:defRPr sz="1800">
                <a:solidFill>
                  <a:schemeClr val="bg1"/>
                </a:solidFill>
              </a:defRPr>
            </a:lvl5pPr>
            <a:lvl6pPr marL="0" indent="0" algn="l">
              <a:buNone/>
              <a:defRPr sz="1800">
                <a:solidFill>
                  <a:schemeClr val="bg1"/>
                </a:solidFill>
              </a:defRPr>
            </a:lvl6pPr>
            <a:lvl7pPr marL="0" indent="0" algn="l">
              <a:buNone/>
              <a:defRPr sz="1800">
                <a:solidFill>
                  <a:schemeClr val="bg1"/>
                </a:solidFill>
              </a:defRPr>
            </a:lvl7pPr>
            <a:lvl8pPr marL="0" indent="0" algn="l">
              <a:buNone/>
              <a:defRPr sz="1800">
                <a:solidFill>
                  <a:schemeClr val="bg1"/>
                </a:solidFill>
              </a:defRPr>
            </a:lvl8pPr>
            <a:lvl9pPr marL="0" indent="0" algn="l">
              <a:buNone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inv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invGray"/>
        <p:txBody>
          <a:bodyPr/>
          <a:lstStyle/>
          <a:p>
            <a:fld id="{91FFDD7D-AE7B-443C-B34B-047DC9FF2533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inv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r>
              <a:rPr lang="en-US"/>
              <a:t>/// Bayer BV ///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inv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fld id="{EEAD9179-7A6B-4268-BEB2-F3B8EB06115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97700" y="617699"/>
            <a:ext cx="395248" cy="39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99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6" pos="619" userDrawn="1">
          <p15:clr>
            <a:srgbClr val="FBAE40"/>
          </p15:clr>
        </p15:guide>
        <p15:guide id="17" pos="7423" userDrawn="1">
          <p15:clr>
            <a:srgbClr val="FBAE40"/>
          </p15:clr>
        </p15:guide>
        <p15:guide id="18" orient="horz" pos="1094" userDrawn="1">
          <p15:clr>
            <a:srgbClr val="FBAE40"/>
          </p15:clr>
        </p15:guide>
        <p15:guide id="19" orient="horz" pos="2478" userDrawn="1">
          <p15:clr>
            <a:srgbClr val="FBAE40"/>
          </p15:clr>
        </p15:guide>
        <p15:guide id="20" orient="horz" pos="2591" userDrawn="1">
          <p15:clr>
            <a:srgbClr val="FBAE40"/>
          </p15:clr>
        </p15:guide>
        <p15:guide id="21" orient="horz" pos="2704" userDrawn="1">
          <p15:clr>
            <a:srgbClr val="FBAE40"/>
          </p15:clr>
        </p15:guide>
        <p15:guide id="22" orient="horz" pos="4085" userDrawn="1">
          <p15:clr>
            <a:srgbClr val="FBAE40"/>
          </p15:clr>
        </p15:guide>
        <p15:guide id="23" pos="2150" userDrawn="1">
          <p15:clr>
            <a:srgbClr val="FBAE40"/>
          </p15:clr>
        </p15:guide>
        <p15:guide id="24" pos="2376" userDrawn="1">
          <p15:clr>
            <a:srgbClr val="FBAE40"/>
          </p15:clr>
        </p15:guide>
        <p15:guide id="25" pos="3908" userDrawn="1">
          <p15:clr>
            <a:srgbClr val="FBAE40"/>
          </p15:clr>
        </p15:guide>
        <p15:guide id="26" pos="4021" userDrawn="1">
          <p15:clr>
            <a:srgbClr val="FBAE40"/>
          </p15:clr>
        </p15:guide>
        <p15:guide id="27" pos="4134" userDrawn="1">
          <p15:clr>
            <a:srgbClr val="FBAE40"/>
          </p15:clr>
        </p15:guide>
        <p15:guide id="28" pos="5667" userDrawn="1">
          <p15:clr>
            <a:srgbClr val="FBAE40"/>
          </p15:clr>
        </p15:guide>
        <p15:guide id="29" pos="5894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>
            <a:spLocks noGrp="1"/>
          </p:cNvSpPr>
          <p:nvPr>
            <p:ph type="subTitle" idx="1"/>
          </p:nvPr>
        </p:nvSpPr>
        <p:spPr bwMode="gray">
          <a:xfrm>
            <a:off x="980282" y="1052513"/>
            <a:ext cx="10800000" cy="5432237"/>
          </a:xfrm>
        </p:spPr>
        <p:txBody>
          <a:bodyPr bIns="0" anchor="ctr"/>
          <a:lstStyle>
            <a:lvl1pPr marL="0" indent="0" algn="l">
              <a:buNone/>
              <a:defRPr sz="6600">
                <a:solidFill>
                  <a:schemeClr val="tx2"/>
                </a:solidFill>
              </a:defRPr>
            </a:lvl1pPr>
            <a:lvl2pPr marL="0" indent="0" algn="l">
              <a:buNone/>
              <a:defRPr sz="6600">
                <a:solidFill>
                  <a:schemeClr val="tx2"/>
                </a:solidFill>
              </a:defRPr>
            </a:lvl2pPr>
            <a:lvl3pPr marL="0" indent="0" algn="l">
              <a:buNone/>
              <a:defRPr sz="6600">
                <a:solidFill>
                  <a:schemeClr val="tx2"/>
                </a:solidFill>
              </a:defRPr>
            </a:lvl3pPr>
            <a:lvl4pPr marL="0" indent="0" algn="l">
              <a:buNone/>
              <a:defRPr sz="6600">
                <a:solidFill>
                  <a:schemeClr val="tx2"/>
                </a:solidFill>
              </a:defRPr>
            </a:lvl4pPr>
            <a:lvl5pPr marL="0" indent="0" algn="l">
              <a:buNone/>
              <a:defRPr sz="6600">
                <a:solidFill>
                  <a:schemeClr val="tx2"/>
                </a:solidFill>
              </a:defRPr>
            </a:lvl5pPr>
            <a:lvl6pPr marL="0" indent="0" algn="l">
              <a:buNone/>
              <a:defRPr sz="6600">
                <a:solidFill>
                  <a:schemeClr val="tx2"/>
                </a:solidFill>
              </a:defRPr>
            </a:lvl6pPr>
            <a:lvl7pPr marL="0" indent="0" algn="l">
              <a:buNone/>
              <a:defRPr sz="6600">
                <a:solidFill>
                  <a:schemeClr val="tx2"/>
                </a:solidFill>
              </a:defRPr>
            </a:lvl7pPr>
            <a:lvl8pPr marL="0" indent="0" algn="l">
              <a:buNone/>
              <a:defRPr sz="6600">
                <a:solidFill>
                  <a:schemeClr val="tx2"/>
                </a:solidFill>
              </a:defRPr>
            </a:lvl8pPr>
            <a:lvl9pPr marL="0" indent="0" algn="l">
              <a:buNone/>
              <a:defRPr sz="66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D2FB7D5-72C4-4F59-A71D-0C86C15448C7}" type="datetime1">
              <a:rPr lang="en-US" smtClean="0"/>
              <a:t>11/3/2022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/>
              <a:t>/// Bayer BV ///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EEAD9179-7A6B-4268-BEB2-F3B8EB0611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96104" y="617155"/>
            <a:ext cx="399600" cy="39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ogoschutz" hidden="1"/>
          <p:cNvSpPr/>
          <p:nvPr>
            <p:custDataLst>
              <p:tags r:id="rId1"/>
            </p:custDataLst>
          </p:nvPr>
        </p:nvSpPr>
        <p:spPr bwMode="gray">
          <a:xfrm>
            <a:off x="86006" y="509323"/>
            <a:ext cx="61200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 sz="900">
                <a:solidFill>
                  <a:schemeClr val="tx1"/>
                </a:solidFill>
              </a:rPr>
              <a:t>Schutz</a:t>
            </a:r>
          </a:p>
        </p:txBody>
      </p:sp>
      <p:sp>
        <p:nvSpPr>
          <p:cNvPr id="10" name="Logoschutz" hidden="1">
            <a:extLst>
              <a:ext uri="{FF2B5EF4-FFF2-40B4-BE49-F238E27FC236}">
                <a16:creationId xmlns:a16="http://schemas.microsoft.com/office/drawing/2014/main" id="{E37DB609-3695-44D9-82B9-7A9446EEBBFF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86006" y="509323"/>
            <a:ext cx="61200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 sz="900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381080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5" pos="619" userDrawn="1">
          <p15:clr>
            <a:srgbClr val="FBAE40"/>
          </p15:clr>
        </p15:guide>
        <p15:guide id="6" pos="7423" userDrawn="1">
          <p15:clr>
            <a:srgbClr val="FBAE40"/>
          </p15:clr>
        </p15:guide>
        <p15:guide id="7" orient="horz" pos="663" userDrawn="1">
          <p15:clr>
            <a:srgbClr val="FBAE40"/>
          </p15:clr>
        </p15:guide>
        <p15:guide id="8" orient="horz" pos="4085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7DFE444E-5E0B-4BE1-9C63-8E647EB43487}" type="datetime1">
              <a:rPr lang="en-US" smtClean="0"/>
              <a:t>11/3/2022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/>
              <a:t>/// Bayer BV ///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EEAD9179-7A6B-4268-BEB2-F3B8EB0611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14"/>
          <p:cNvSpPr>
            <a:spLocks noGrp="1"/>
          </p:cNvSpPr>
          <p:nvPr>
            <p:ph type="pic" sz="quarter" idx="16"/>
          </p:nvPr>
        </p:nvSpPr>
        <p:spPr bwMode="gray">
          <a:xfrm>
            <a:off x="0" y="0"/>
            <a:ext cx="12190413" cy="6858000"/>
          </a:xfrm>
        </p:spPr>
        <p:txBody>
          <a:bodyPr tIns="540000"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8660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 bwMode="gray">
          <a:xfrm flipV="1">
            <a:off x="0" y="0"/>
            <a:ext cx="8198127" cy="6877050"/>
          </a:xfrm>
          <a:custGeom>
            <a:avLst/>
            <a:gdLst>
              <a:gd name="connsiteX0" fmla="*/ 0 w 8198127"/>
              <a:gd name="connsiteY0" fmla="*/ 6877050 h 6877050"/>
              <a:gd name="connsiteX1" fmla="*/ 6090082 w 8198127"/>
              <a:gd name="connsiteY1" fmla="*/ 6877050 h 6877050"/>
              <a:gd name="connsiteX2" fmla="*/ 8198127 w 8198127"/>
              <a:gd name="connsiteY2" fmla="*/ 6877050 h 6877050"/>
              <a:gd name="connsiteX3" fmla="*/ 6090082 w 8198127"/>
              <a:gd name="connsiteY3" fmla="*/ 0 h 6877050"/>
              <a:gd name="connsiteX4" fmla="*/ 0 w 8198127"/>
              <a:gd name="connsiteY4" fmla="*/ 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98127" h="6877050">
                <a:moveTo>
                  <a:pt x="0" y="6877050"/>
                </a:moveTo>
                <a:lnTo>
                  <a:pt x="6090082" y="6877050"/>
                </a:lnTo>
                <a:lnTo>
                  <a:pt x="8198127" y="6877050"/>
                </a:lnTo>
                <a:lnTo>
                  <a:pt x="6090082" y="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2760">
                <a:srgbClr val="00617F"/>
              </a:gs>
              <a:gs pos="0">
                <a:srgbClr val="00617F"/>
              </a:gs>
              <a:gs pos="72000">
                <a:srgbClr val="10384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708819" y="1732422"/>
            <a:ext cx="5381498" cy="592952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</a:defRPr>
            </a:lvl2pPr>
            <a:lvl3pPr marL="0" indent="0" algn="l">
              <a:buNone/>
              <a:defRPr sz="2000">
                <a:solidFill>
                  <a:schemeClr val="bg1"/>
                </a:solidFill>
              </a:defRPr>
            </a:lvl3pPr>
            <a:lvl4pPr marL="0" indent="0" algn="l">
              <a:buNone/>
              <a:defRPr sz="2000">
                <a:solidFill>
                  <a:schemeClr val="bg1"/>
                </a:solidFill>
              </a:defRPr>
            </a:lvl4pPr>
            <a:lvl5pPr marL="0" indent="0" algn="l">
              <a:buNone/>
              <a:defRPr sz="2000">
                <a:solidFill>
                  <a:schemeClr val="bg1"/>
                </a:solidFill>
              </a:defRPr>
            </a:lvl5pPr>
            <a:lvl6pPr marL="0" indent="0" algn="l">
              <a:buNone/>
              <a:defRPr sz="2000">
                <a:solidFill>
                  <a:schemeClr val="bg1"/>
                </a:solidFill>
              </a:defRPr>
            </a:lvl6pPr>
            <a:lvl7pPr marL="0" indent="0" algn="l">
              <a:buNone/>
              <a:defRPr sz="2000">
                <a:solidFill>
                  <a:schemeClr val="bg1"/>
                </a:solidFill>
              </a:defRPr>
            </a:lvl7pPr>
            <a:lvl8pPr marL="0" indent="0" algn="l"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buNone/>
              <a:defRPr sz="2000">
                <a:solidFill>
                  <a:schemeClr val="bg1"/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CB3C1EB-E36F-4D51-8D5B-38B907E24061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/>
              <a:t>/// Bayer BV ///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EEAD9179-7A6B-4268-BEB2-F3B8EB0611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708819" y="2424948"/>
            <a:ext cx="5381498" cy="1620000"/>
          </a:xfrm>
        </p:spPr>
        <p:txBody>
          <a:bodyPr anchor="t"/>
          <a:lstStyle>
            <a:lvl1pPr>
              <a:defRPr sz="5400" i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E7DB5C-15A7-4763-A498-7608598D843B}"/>
              </a:ext>
            </a:extLst>
          </p:cNvPr>
          <p:cNvSpPr txBox="1"/>
          <p:nvPr/>
        </p:nvSpPr>
        <p:spPr bwMode="white">
          <a:xfrm>
            <a:off x="1378683" y="4041068"/>
            <a:ext cx="480832" cy="1797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56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1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///////////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 bwMode="white">
          <a:xfrm>
            <a:off x="1414398" y="4262151"/>
            <a:ext cx="3600000" cy="108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b="1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 bwMode="gray">
          <a:xfrm>
            <a:off x="6095922" y="0"/>
            <a:ext cx="6094492" cy="6858000"/>
          </a:xfrm>
          <a:custGeom>
            <a:avLst/>
            <a:gdLst>
              <a:gd name="connsiteX0" fmla="*/ 2102205 w 6094492"/>
              <a:gd name="connsiteY0" fmla="*/ 0 h 6858000"/>
              <a:gd name="connsiteX1" fmla="*/ 6094492 w 6094492"/>
              <a:gd name="connsiteY1" fmla="*/ 0 h 6858000"/>
              <a:gd name="connsiteX2" fmla="*/ 6094492 w 6094492"/>
              <a:gd name="connsiteY2" fmla="*/ 6858000 h 6858000"/>
              <a:gd name="connsiteX3" fmla="*/ 0 w 609449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4492" h="6858000">
                <a:moveTo>
                  <a:pt x="2102205" y="0"/>
                </a:moveTo>
                <a:lnTo>
                  <a:pt x="6094492" y="0"/>
                </a:lnTo>
                <a:lnTo>
                  <a:pt x="6094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tIns="540000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01676" y="70485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Freeform 6"/>
          <p:cNvSpPr>
            <a:spLocks/>
          </p:cNvSpPr>
          <p:nvPr/>
        </p:nvSpPr>
        <p:spPr bwMode="gray">
          <a:xfrm>
            <a:off x="5111334" y="0"/>
            <a:ext cx="2938864" cy="6877050"/>
          </a:xfrm>
          <a:custGeom>
            <a:avLst/>
            <a:gdLst>
              <a:gd name="T0" fmla="*/ 10 w 2188"/>
              <a:gd name="T1" fmla="*/ 5120 h 5120"/>
              <a:gd name="T2" fmla="*/ 2188 w 2188"/>
              <a:gd name="T3" fmla="*/ 0 h 5120"/>
              <a:gd name="T4" fmla="*/ 2179 w 2188"/>
              <a:gd name="T5" fmla="*/ 0 h 5120"/>
              <a:gd name="T6" fmla="*/ 0 w 2188"/>
              <a:gd name="T7" fmla="*/ 5120 h 5120"/>
              <a:gd name="T8" fmla="*/ 10 w 2188"/>
              <a:gd name="T9" fmla="*/ 5120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8" h="5120">
                <a:moveTo>
                  <a:pt x="10" y="5120"/>
                </a:moveTo>
                <a:lnTo>
                  <a:pt x="2188" y="0"/>
                </a:lnTo>
                <a:lnTo>
                  <a:pt x="2179" y="0"/>
                </a:lnTo>
                <a:lnTo>
                  <a:pt x="0" y="5120"/>
                </a:lnTo>
                <a:lnTo>
                  <a:pt x="10" y="51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ogoschutz" hidden="1"/>
          <p:cNvSpPr/>
          <p:nvPr>
            <p:custDataLst>
              <p:tags r:id="rId1"/>
            </p:custDataLst>
          </p:nvPr>
        </p:nvSpPr>
        <p:spPr bwMode="gray">
          <a:xfrm>
            <a:off x="521832" y="524850"/>
            <a:ext cx="1080000" cy="1080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>
                <a:solidFill>
                  <a:schemeClr val="tx1"/>
                </a:solidFill>
              </a:rPr>
              <a:t>Schutz</a:t>
            </a:r>
          </a:p>
        </p:txBody>
      </p:sp>
      <p:sp>
        <p:nvSpPr>
          <p:cNvPr id="15" name="Logoschutz" hidden="1">
            <a:extLst>
              <a:ext uri="{FF2B5EF4-FFF2-40B4-BE49-F238E27FC236}">
                <a16:creationId xmlns:a16="http://schemas.microsoft.com/office/drawing/2014/main" id="{3F5BF888-5836-4462-AE49-BA19E2C0D045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521832" y="524850"/>
            <a:ext cx="1080000" cy="1080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277569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 bwMode="gray">
          <a:xfrm flipV="1">
            <a:off x="0" y="0"/>
            <a:ext cx="8198127" cy="6877050"/>
          </a:xfrm>
          <a:custGeom>
            <a:avLst/>
            <a:gdLst>
              <a:gd name="connsiteX0" fmla="*/ 0 w 8198127"/>
              <a:gd name="connsiteY0" fmla="*/ 6877050 h 6877050"/>
              <a:gd name="connsiteX1" fmla="*/ 6090082 w 8198127"/>
              <a:gd name="connsiteY1" fmla="*/ 6877050 h 6877050"/>
              <a:gd name="connsiteX2" fmla="*/ 8198127 w 8198127"/>
              <a:gd name="connsiteY2" fmla="*/ 6877050 h 6877050"/>
              <a:gd name="connsiteX3" fmla="*/ 6090082 w 8198127"/>
              <a:gd name="connsiteY3" fmla="*/ 0 h 6877050"/>
              <a:gd name="connsiteX4" fmla="*/ 0 w 8198127"/>
              <a:gd name="connsiteY4" fmla="*/ 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98127" h="6877050">
                <a:moveTo>
                  <a:pt x="0" y="6877050"/>
                </a:moveTo>
                <a:lnTo>
                  <a:pt x="6090082" y="6877050"/>
                </a:lnTo>
                <a:lnTo>
                  <a:pt x="8198127" y="6877050"/>
                </a:lnTo>
                <a:lnTo>
                  <a:pt x="6090082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28000">
                <a:srgbClr val="2B6636"/>
              </a:gs>
              <a:gs pos="0">
                <a:srgbClr val="2B6636"/>
              </a:gs>
              <a:gs pos="72000">
                <a:srgbClr val="004422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708821" y="1732757"/>
            <a:ext cx="5381496" cy="592617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</a:defRPr>
            </a:lvl2pPr>
            <a:lvl3pPr marL="0" indent="0" algn="l">
              <a:buNone/>
              <a:defRPr sz="2000">
                <a:solidFill>
                  <a:schemeClr val="bg1"/>
                </a:solidFill>
              </a:defRPr>
            </a:lvl3pPr>
            <a:lvl4pPr marL="0" indent="0" algn="l">
              <a:buNone/>
              <a:defRPr sz="2000">
                <a:solidFill>
                  <a:schemeClr val="bg1"/>
                </a:solidFill>
              </a:defRPr>
            </a:lvl4pPr>
            <a:lvl5pPr marL="0" indent="0" algn="l">
              <a:buNone/>
              <a:defRPr sz="2000">
                <a:solidFill>
                  <a:schemeClr val="bg1"/>
                </a:solidFill>
              </a:defRPr>
            </a:lvl5pPr>
            <a:lvl6pPr marL="0" indent="0" algn="l">
              <a:buNone/>
              <a:defRPr sz="2000">
                <a:solidFill>
                  <a:schemeClr val="bg1"/>
                </a:solidFill>
              </a:defRPr>
            </a:lvl6pPr>
            <a:lvl7pPr marL="0" indent="0" algn="l">
              <a:buNone/>
              <a:defRPr sz="2000">
                <a:solidFill>
                  <a:schemeClr val="bg1"/>
                </a:solidFill>
              </a:defRPr>
            </a:lvl7pPr>
            <a:lvl8pPr marL="0" indent="0" algn="l"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buNone/>
              <a:defRPr sz="2000">
                <a:solidFill>
                  <a:schemeClr val="bg1"/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D68998E4-3502-4B9B-8D12-58DC7B583820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/>
              <a:t>/// Bayer BV ///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EEAD9179-7A6B-4268-BEB2-F3B8EB0611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708820" y="2424948"/>
            <a:ext cx="5381498" cy="1620000"/>
          </a:xfrm>
        </p:spPr>
        <p:txBody>
          <a:bodyPr anchor="t"/>
          <a:lstStyle>
            <a:lvl1pPr>
              <a:defRPr sz="5400" i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E7DB5C-15A7-4763-A498-7608598D843B}"/>
              </a:ext>
            </a:extLst>
          </p:cNvPr>
          <p:cNvSpPr txBox="1"/>
          <p:nvPr/>
        </p:nvSpPr>
        <p:spPr bwMode="white">
          <a:xfrm>
            <a:off x="1378683" y="4041068"/>
            <a:ext cx="480832" cy="1797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56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1" b="0" i="0" u="none" strike="noStrike" kern="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///////////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 bwMode="white">
          <a:xfrm>
            <a:off x="1414398" y="4262151"/>
            <a:ext cx="3600000" cy="108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b="1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 bwMode="gray">
          <a:xfrm>
            <a:off x="6095922" y="0"/>
            <a:ext cx="6094492" cy="6858000"/>
          </a:xfrm>
          <a:custGeom>
            <a:avLst/>
            <a:gdLst>
              <a:gd name="connsiteX0" fmla="*/ 2102205 w 6094492"/>
              <a:gd name="connsiteY0" fmla="*/ 0 h 6858000"/>
              <a:gd name="connsiteX1" fmla="*/ 6094492 w 6094492"/>
              <a:gd name="connsiteY1" fmla="*/ 0 h 6858000"/>
              <a:gd name="connsiteX2" fmla="*/ 6094492 w 6094492"/>
              <a:gd name="connsiteY2" fmla="*/ 6858000 h 6858000"/>
              <a:gd name="connsiteX3" fmla="*/ 0 w 609449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4492" h="6858000">
                <a:moveTo>
                  <a:pt x="2102205" y="0"/>
                </a:moveTo>
                <a:lnTo>
                  <a:pt x="6094492" y="0"/>
                </a:lnTo>
                <a:lnTo>
                  <a:pt x="6094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tIns="540000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01676" y="70485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Freeform 6"/>
          <p:cNvSpPr>
            <a:spLocks/>
          </p:cNvSpPr>
          <p:nvPr/>
        </p:nvSpPr>
        <p:spPr bwMode="gray">
          <a:xfrm>
            <a:off x="5111334" y="0"/>
            <a:ext cx="2938864" cy="6877050"/>
          </a:xfrm>
          <a:custGeom>
            <a:avLst/>
            <a:gdLst>
              <a:gd name="T0" fmla="*/ 10 w 2188"/>
              <a:gd name="T1" fmla="*/ 5120 h 5120"/>
              <a:gd name="T2" fmla="*/ 2188 w 2188"/>
              <a:gd name="T3" fmla="*/ 0 h 5120"/>
              <a:gd name="T4" fmla="*/ 2179 w 2188"/>
              <a:gd name="T5" fmla="*/ 0 h 5120"/>
              <a:gd name="T6" fmla="*/ 0 w 2188"/>
              <a:gd name="T7" fmla="*/ 5120 h 5120"/>
              <a:gd name="T8" fmla="*/ 10 w 2188"/>
              <a:gd name="T9" fmla="*/ 5120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8" h="5120">
                <a:moveTo>
                  <a:pt x="10" y="5120"/>
                </a:moveTo>
                <a:lnTo>
                  <a:pt x="2188" y="0"/>
                </a:lnTo>
                <a:lnTo>
                  <a:pt x="2179" y="0"/>
                </a:lnTo>
                <a:lnTo>
                  <a:pt x="0" y="5120"/>
                </a:lnTo>
                <a:lnTo>
                  <a:pt x="10" y="51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ogoschutz" hidden="1"/>
          <p:cNvSpPr/>
          <p:nvPr>
            <p:custDataLst>
              <p:tags r:id="rId1"/>
            </p:custDataLst>
          </p:nvPr>
        </p:nvSpPr>
        <p:spPr bwMode="gray">
          <a:xfrm>
            <a:off x="521832" y="524850"/>
            <a:ext cx="1080000" cy="1080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>
                <a:solidFill>
                  <a:schemeClr val="tx1"/>
                </a:solidFill>
              </a:rPr>
              <a:t>Schutz</a:t>
            </a:r>
          </a:p>
        </p:txBody>
      </p:sp>
      <p:sp>
        <p:nvSpPr>
          <p:cNvPr id="15" name="Logoschutz" hidden="1">
            <a:extLst>
              <a:ext uri="{FF2B5EF4-FFF2-40B4-BE49-F238E27FC236}">
                <a16:creationId xmlns:a16="http://schemas.microsoft.com/office/drawing/2014/main" id="{A76CCFFA-2702-424E-9435-16AF672491A5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521832" y="524850"/>
            <a:ext cx="1080000" cy="1080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316919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 bwMode="gray">
          <a:xfrm flipV="1">
            <a:off x="0" y="0"/>
            <a:ext cx="8198127" cy="6877050"/>
          </a:xfrm>
          <a:custGeom>
            <a:avLst/>
            <a:gdLst>
              <a:gd name="connsiteX0" fmla="*/ 0 w 8198127"/>
              <a:gd name="connsiteY0" fmla="*/ 6877050 h 6877050"/>
              <a:gd name="connsiteX1" fmla="*/ 6090082 w 8198127"/>
              <a:gd name="connsiteY1" fmla="*/ 6877050 h 6877050"/>
              <a:gd name="connsiteX2" fmla="*/ 8198127 w 8198127"/>
              <a:gd name="connsiteY2" fmla="*/ 6877050 h 6877050"/>
              <a:gd name="connsiteX3" fmla="*/ 6090082 w 8198127"/>
              <a:gd name="connsiteY3" fmla="*/ 0 h 6877050"/>
              <a:gd name="connsiteX4" fmla="*/ 0 w 8198127"/>
              <a:gd name="connsiteY4" fmla="*/ 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98127" h="6877050">
                <a:moveTo>
                  <a:pt x="0" y="6877050"/>
                </a:moveTo>
                <a:lnTo>
                  <a:pt x="6090082" y="6877050"/>
                </a:lnTo>
                <a:lnTo>
                  <a:pt x="8198127" y="6877050"/>
                </a:lnTo>
                <a:lnTo>
                  <a:pt x="6090082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28000">
                <a:srgbClr val="624963"/>
              </a:gs>
              <a:gs pos="0">
                <a:srgbClr val="624963"/>
              </a:gs>
              <a:gs pos="72000">
                <a:srgbClr val="443247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708820" y="1732757"/>
            <a:ext cx="5381496" cy="592617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</a:defRPr>
            </a:lvl2pPr>
            <a:lvl3pPr marL="0" indent="0" algn="l">
              <a:buNone/>
              <a:defRPr sz="2000">
                <a:solidFill>
                  <a:schemeClr val="bg1"/>
                </a:solidFill>
              </a:defRPr>
            </a:lvl3pPr>
            <a:lvl4pPr marL="0" indent="0" algn="l">
              <a:buNone/>
              <a:defRPr sz="2000">
                <a:solidFill>
                  <a:schemeClr val="bg1"/>
                </a:solidFill>
              </a:defRPr>
            </a:lvl4pPr>
            <a:lvl5pPr marL="0" indent="0" algn="l">
              <a:buNone/>
              <a:defRPr sz="2000">
                <a:solidFill>
                  <a:schemeClr val="bg1"/>
                </a:solidFill>
              </a:defRPr>
            </a:lvl5pPr>
            <a:lvl6pPr marL="0" indent="0" algn="l">
              <a:buNone/>
              <a:defRPr sz="2000">
                <a:solidFill>
                  <a:schemeClr val="bg1"/>
                </a:solidFill>
              </a:defRPr>
            </a:lvl6pPr>
            <a:lvl7pPr marL="0" indent="0" algn="l">
              <a:buNone/>
              <a:defRPr sz="2000">
                <a:solidFill>
                  <a:schemeClr val="bg1"/>
                </a:solidFill>
              </a:defRPr>
            </a:lvl7pPr>
            <a:lvl8pPr marL="0" indent="0" algn="l"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buNone/>
              <a:defRPr sz="2000">
                <a:solidFill>
                  <a:schemeClr val="bg1"/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317C25A2-C38F-4E86-B83C-8DB939E6ACCE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/>
              <a:t>/// Bayer BV ///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EEAD9179-7A6B-4268-BEB2-F3B8EB0611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708820" y="2424948"/>
            <a:ext cx="5381498" cy="1620000"/>
          </a:xfrm>
        </p:spPr>
        <p:txBody>
          <a:bodyPr anchor="t"/>
          <a:lstStyle>
            <a:lvl1pPr>
              <a:defRPr sz="5400" i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E7DB5C-15A7-4763-A498-7608598D843B}"/>
              </a:ext>
            </a:extLst>
          </p:cNvPr>
          <p:cNvSpPr txBox="1"/>
          <p:nvPr/>
        </p:nvSpPr>
        <p:spPr bwMode="white">
          <a:xfrm>
            <a:off x="1378683" y="4041068"/>
            <a:ext cx="480832" cy="1797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56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1" b="0" i="0" u="none" strike="noStrike" kern="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</a:rPr>
              <a:t>///////////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 bwMode="white">
          <a:xfrm>
            <a:off x="1414398" y="4262151"/>
            <a:ext cx="3600000" cy="108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b="1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 bwMode="gray">
          <a:xfrm>
            <a:off x="6095922" y="0"/>
            <a:ext cx="6094492" cy="6858000"/>
          </a:xfrm>
          <a:custGeom>
            <a:avLst/>
            <a:gdLst>
              <a:gd name="connsiteX0" fmla="*/ 2102205 w 6094492"/>
              <a:gd name="connsiteY0" fmla="*/ 0 h 6858000"/>
              <a:gd name="connsiteX1" fmla="*/ 6094492 w 6094492"/>
              <a:gd name="connsiteY1" fmla="*/ 0 h 6858000"/>
              <a:gd name="connsiteX2" fmla="*/ 6094492 w 6094492"/>
              <a:gd name="connsiteY2" fmla="*/ 6858000 h 6858000"/>
              <a:gd name="connsiteX3" fmla="*/ 0 w 609449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4492" h="6858000">
                <a:moveTo>
                  <a:pt x="2102205" y="0"/>
                </a:moveTo>
                <a:lnTo>
                  <a:pt x="6094492" y="0"/>
                </a:lnTo>
                <a:lnTo>
                  <a:pt x="6094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tIns="540000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01676" y="70485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Freeform 6"/>
          <p:cNvSpPr>
            <a:spLocks/>
          </p:cNvSpPr>
          <p:nvPr/>
        </p:nvSpPr>
        <p:spPr bwMode="gray">
          <a:xfrm>
            <a:off x="5111334" y="0"/>
            <a:ext cx="2938864" cy="6877050"/>
          </a:xfrm>
          <a:custGeom>
            <a:avLst/>
            <a:gdLst>
              <a:gd name="T0" fmla="*/ 10 w 2188"/>
              <a:gd name="T1" fmla="*/ 5120 h 5120"/>
              <a:gd name="T2" fmla="*/ 2188 w 2188"/>
              <a:gd name="T3" fmla="*/ 0 h 5120"/>
              <a:gd name="T4" fmla="*/ 2179 w 2188"/>
              <a:gd name="T5" fmla="*/ 0 h 5120"/>
              <a:gd name="T6" fmla="*/ 0 w 2188"/>
              <a:gd name="T7" fmla="*/ 5120 h 5120"/>
              <a:gd name="T8" fmla="*/ 10 w 2188"/>
              <a:gd name="T9" fmla="*/ 5120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8" h="5120">
                <a:moveTo>
                  <a:pt x="10" y="5120"/>
                </a:moveTo>
                <a:lnTo>
                  <a:pt x="2188" y="0"/>
                </a:lnTo>
                <a:lnTo>
                  <a:pt x="2179" y="0"/>
                </a:lnTo>
                <a:lnTo>
                  <a:pt x="0" y="5120"/>
                </a:lnTo>
                <a:lnTo>
                  <a:pt x="10" y="512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ogoschutz" hidden="1"/>
          <p:cNvSpPr/>
          <p:nvPr>
            <p:custDataLst>
              <p:tags r:id="rId1"/>
            </p:custDataLst>
          </p:nvPr>
        </p:nvSpPr>
        <p:spPr bwMode="gray">
          <a:xfrm>
            <a:off x="521832" y="524850"/>
            <a:ext cx="1080000" cy="1080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>
                <a:solidFill>
                  <a:schemeClr val="tx1"/>
                </a:solidFill>
              </a:rPr>
              <a:t>Schutz</a:t>
            </a:r>
          </a:p>
        </p:txBody>
      </p:sp>
      <p:sp>
        <p:nvSpPr>
          <p:cNvPr id="15" name="Logoschutz" hidden="1">
            <a:extLst>
              <a:ext uri="{FF2B5EF4-FFF2-40B4-BE49-F238E27FC236}">
                <a16:creationId xmlns:a16="http://schemas.microsoft.com/office/drawing/2014/main" id="{D5F9D0A2-354F-4223-992E-9ABAA65321DF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521832" y="524850"/>
            <a:ext cx="1080000" cy="1080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189759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5A2FEF8-95DF-4328-850D-3F7840A62554}"/>
              </a:ext>
            </a:extLst>
          </p:cNvPr>
          <p:cNvSpPr/>
          <p:nvPr userDrawn="1"/>
        </p:nvSpPr>
        <p:spPr bwMode="gray">
          <a:xfrm>
            <a:off x="4075459" y="0"/>
            <a:ext cx="8114954" cy="6858000"/>
          </a:xfrm>
          <a:custGeom>
            <a:avLst/>
            <a:gdLst>
              <a:gd name="connsiteX0" fmla="*/ 1341581 w 8114954"/>
              <a:gd name="connsiteY0" fmla="*/ 0 h 6858000"/>
              <a:gd name="connsiteX1" fmla="*/ 8112574 w 8114954"/>
              <a:gd name="connsiteY1" fmla="*/ 0 h 6858000"/>
              <a:gd name="connsiteX2" fmla="*/ 8114954 w 8114954"/>
              <a:gd name="connsiteY2" fmla="*/ 6003673 h 6858000"/>
              <a:gd name="connsiteX3" fmla="*/ 3275458 w 8114954"/>
              <a:gd name="connsiteY3" fmla="*/ 6858000 h 6858000"/>
              <a:gd name="connsiteX4" fmla="*/ 0 w 811495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4954" h="6858000">
                <a:moveTo>
                  <a:pt x="1341581" y="0"/>
                </a:moveTo>
                <a:lnTo>
                  <a:pt x="8112574" y="0"/>
                </a:lnTo>
                <a:cubicBezTo>
                  <a:pt x="8112574" y="1913118"/>
                  <a:pt x="8114954" y="4090555"/>
                  <a:pt x="8114954" y="6003673"/>
                </a:cubicBezTo>
                <a:lnTo>
                  <a:pt x="327545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709365" y="1732422"/>
            <a:ext cx="3620552" cy="592952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</a:defRPr>
            </a:lvl2pPr>
            <a:lvl3pPr marL="0" indent="0" algn="l">
              <a:buNone/>
              <a:defRPr sz="2000">
                <a:solidFill>
                  <a:schemeClr val="bg1"/>
                </a:solidFill>
              </a:defRPr>
            </a:lvl3pPr>
            <a:lvl4pPr marL="0" indent="0" algn="l">
              <a:buNone/>
              <a:defRPr sz="2000">
                <a:solidFill>
                  <a:schemeClr val="bg1"/>
                </a:solidFill>
              </a:defRPr>
            </a:lvl4pPr>
            <a:lvl5pPr marL="0" indent="0" algn="l">
              <a:buNone/>
              <a:defRPr sz="2000">
                <a:solidFill>
                  <a:schemeClr val="bg1"/>
                </a:solidFill>
              </a:defRPr>
            </a:lvl5pPr>
            <a:lvl6pPr marL="0" indent="0" algn="l">
              <a:buNone/>
              <a:defRPr sz="2000">
                <a:solidFill>
                  <a:schemeClr val="bg1"/>
                </a:solidFill>
              </a:defRPr>
            </a:lvl6pPr>
            <a:lvl7pPr marL="0" indent="0" algn="l">
              <a:buNone/>
              <a:defRPr sz="2000">
                <a:solidFill>
                  <a:schemeClr val="bg1"/>
                </a:solidFill>
              </a:defRPr>
            </a:lvl7pPr>
            <a:lvl8pPr marL="0" indent="0" algn="l"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buNone/>
              <a:defRPr sz="2000">
                <a:solidFill>
                  <a:schemeClr val="bg1"/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60C09007-BE76-47D6-B294-9688AA3874EB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/>
              <a:t>/// Bayer BV ///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EEAD9179-7A6B-4268-BEB2-F3B8EB0611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709560" y="2424948"/>
            <a:ext cx="3620357" cy="1440000"/>
          </a:xfrm>
        </p:spPr>
        <p:txBody>
          <a:bodyPr anchor="t"/>
          <a:lstStyle>
            <a:lvl1pPr>
              <a:defRPr sz="3200" i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E7DB5C-15A7-4763-A498-7608598D843B}"/>
              </a:ext>
            </a:extLst>
          </p:cNvPr>
          <p:cNvSpPr txBox="1"/>
          <p:nvPr/>
        </p:nvSpPr>
        <p:spPr bwMode="black">
          <a:xfrm>
            <a:off x="1378683" y="4041068"/>
            <a:ext cx="480832" cy="1797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56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1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///////////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 bwMode="black">
          <a:xfrm>
            <a:off x="1414398" y="4262151"/>
            <a:ext cx="2915519" cy="108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b="1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701676" y="70485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3F626E8-4D4D-4477-BEF3-9372D1A5AD5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4112872" y="0"/>
            <a:ext cx="8079923" cy="6858000"/>
          </a:xfrm>
          <a:custGeom>
            <a:avLst/>
            <a:gdLst>
              <a:gd name="connsiteX0" fmla="*/ 1331361 w 8079923"/>
              <a:gd name="connsiteY0" fmla="*/ 0 h 6858000"/>
              <a:gd name="connsiteX1" fmla="*/ 8077543 w 8079923"/>
              <a:gd name="connsiteY1" fmla="*/ 0 h 6858000"/>
              <a:gd name="connsiteX2" fmla="*/ 8079923 w 8079923"/>
              <a:gd name="connsiteY2" fmla="*/ 6003673 h 6858000"/>
              <a:gd name="connsiteX3" fmla="*/ 3240429 w 8079923"/>
              <a:gd name="connsiteY3" fmla="*/ 6858000 h 6858000"/>
              <a:gd name="connsiteX4" fmla="*/ 0 w 8079923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79923" h="6858000">
                <a:moveTo>
                  <a:pt x="1331361" y="0"/>
                </a:moveTo>
                <a:lnTo>
                  <a:pt x="8077543" y="0"/>
                </a:lnTo>
                <a:cubicBezTo>
                  <a:pt x="8077543" y="1913118"/>
                  <a:pt x="8079923" y="4090555"/>
                  <a:pt x="8079923" y="6003673"/>
                </a:cubicBezTo>
                <a:lnTo>
                  <a:pt x="324042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tIns="540000" anchor="ctr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12" name="Logoschutz" hidden="1">
            <a:extLst>
              <a:ext uri="{FF2B5EF4-FFF2-40B4-BE49-F238E27FC236}">
                <a16:creationId xmlns:a16="http://schemas.microsoft.com/office/drawing/2014/main" id="{C9A9C5E1-5EC5-4E10-A801-6F56DB71E6CD}"/>
              </a:ext>
            </a:extLst>
          </p:cNvPr>
          <p:cNvSpPr/>
          <p:nvPr userDrawn="1">
            <p:custDataLst>
              <p:tags r:id="rId1"/>
            </p:custDataLst>
          </p:nvPr>
        </p:nvSpPr>
        <p:spPr bwMode="gray">
          <a:xfrm>
            <a:off x="521832" y="524850"/>
            <a:ext cx="1080000" cy="1080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13305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709365" y="1732422"/>
            <a:ext cx="3620552" cy="592952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</a:defRPr>
            </a:lvl2pPr>
            <a:lvl3pPr marL="0" indent="0" algn="l">
              <a:buNone/>
              <a:defRPr sz="2000">
                <a:solidFill>
                  <a:schemeClr val="bg1"/>
                </a:solidFill>
              </a:defRPr>
            </a:lvl3pPr>
            <a:lvl4pPr marL="0" indent="0" algn="l">
              <a:buNone/>
              <a:defRPr sz="2000">
                <a:solidFill>
                  <a:schemeClr val="bg1"/>
                </a:solidFill>
              </a:defRPr>
            </a:lvl4pPr>
            <a:lvl5pPr marL="0" indent="0" algn="l">
              <a:buNone/>
              <a:defRPr sz="2000">
                <a:solidFill>
                  <a:schemeClr val="bg1"/>
                </a:solidFill>
              </a:defRPr>
            </a:lvl5pPr>
            <a:lvl6pPr marL="0" indent="0" algn="l">
              <a:buNone/>
              <a:defRPr sz="2000">
                <a:solidFill>
                  <a:schemeClr val="bg1"/>
                </a:solidFill>
              </a:defRPr>
            </a:lvl6pPr>
            <a:lvl7pPr marL="0" indent="0" algn="l">
              <a:buNone/>
              <a:defRPr sz="2000">
                <a:solidFill>
                  <a:schemeClr val="bg1"/>
                </a:solidFill>
              </a:defRPr>
            </a:lvl7pPr>
            <a:lvl8pPr marL="0" indent="0" algn="l"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buNone/>
              <a:defRPr sz="2000">
                <a:solidFill>
                  <a:schemeClr val="bg1"/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0F59C54-E101-42EC-AF15-ECBF837CDBE2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/>
              <a:t>/// Bayer BV ///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EEAD9179-7A6B-4268-BEB2-F3B8EB0611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709560" y="2424948"/>
            <a:ext cx="3620357" cy="1440000"/>
          </a:xfrm>
        </p:spPr>
        <p:txBody>
          <a:bodyPr anchor="t"/>
          <a:lstStyle>
            <a:lvl1pPr>
              <a:defRPr sz="3200" i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E7DB5C-15A7-4763-A498-7608598D843B}"/>
              </a:ext>
            </a:extLst>
          </p:cNvPr>
          <p:cNvSpPr txBox="1"/>
          <p:nvPr/>
        </p:nvSpPr>
        <p:spPr bwMode="black">
          <a:xfrm>
            <a:off x="1378683" y="4041068"/>
            <a:ext cx="480832" cy="1797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56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1" b="0" i="0" u="none" strike="noStrike" kern="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///////////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 bwMode="black">
          <a:xfrm>
            <a:off x="1414398" y="4262151"/>
            <a:ext cx="2915519" cy="108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b="1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701676" y="70485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C0614FA-2289-4D50-861D-D1CE2042502D}"/>
              </a:ext>
            </a:extLst>
          </p:cNvPr>
          <p:cNvSpPr/>
          <p:nvPr userDrawn="1"/>
        </p:nvSpPr>
        <p:spPr bwMode="gray">
          <a:xfrm>
            <a:off x="4075459" y="0"/>
            <a:ext cx="8114954" cy="6858000"/>
          </a:xfrm>
          <a:custGeom>
            <a:avLst/>
            <a:gdLst>
              <a:gd name="connsiteX0" fmla="*/ 1341581 w 8114954"/>
              <a:gd name="connsiteY0" fmla="*/ 0 h 6858000"/>
              <a:gd name="connsiteX1" fmla="*/ 8112574 w 8114954"/>
              <a:gd name="connsiteY1" fmla="*/ 0 h 6858000"/>
              <a:gd name="connsiteX2" fmla="*/ 8114954 w 8114954"/>
              <a:gd name="connsiteY2" fmla="*/ 6003673 h 6858000"/>
              <a:gd name="connsiteX3" fmla="*/ 3275458 w 8114954"/>
              <a:gd name="connsiteY3" fmla="*/ 6858000 h 6858000"/>
              <a:gd name="connsiteX4" fmla="*/ 0 w 811495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4954" h="6858000">
                <a:moveTo>
                  <a:pt x="1341581" y="0"/>
                </a:moveTo>
                <a:lnTo>
                  <a:pt x="8112574" y="0"/>
                </a:lnTo>
                <a:cubicBezTo>
                  <a:pt x="8112574" y="1913118"/>
                  <a:pt x="8114954" y="4090555"/>
                  <a:pt x="8114954" y="6003673"/>
                </a:cubicBezTo>
                <a:lnTo>
                  <a:pt x="327545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CD53346-3B88-4ECD-BC3C-B158CECCD4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4112872" y="0"/>
            <a:ext cx="8079923" cy="6858000"/>
          </a:xfrm>
          <a:custGeom>
            <a:avLst/>
            <a:gdLst>
              <a:gd name="connsiteX0" fmla="*/ 1331361 w 8079923"/>
              <a:gd name="connsiteY0" fmla="*/ 0 h 6858000"/>
              <a:gd name="connsiteX1" fmla="*/ 8077543 w 8079923"/>
              <a:gd name="connsiteY1" fmla="*/ 0 h 6858000"/>
              <a:gd name="connsiteX2" fmla="*/ 8079923 w 8079923"/>
              <a:gd name="connsiteY2" fmla="*/ 6003673 h 6858000"/>
              <a:gd name="connsiteX3" fmla="*/ 3240429 w 8079923"/>
              <a:gd name="connsiteY3" fmla="*/ 6858000 h 6858000"/>
              <a:gd name="connsiteX4" fmla="*/ 0 w 8079923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79923" h="6858000">
                <a:moveTo>
                  <a:pt x="1331361" y="0"/>
                </a:moveTo>
                <a:lnTo>
                  <a:pt x="8077543" y="0"/>
                </a:lnTo>
                <a:cubicBezTo>
                  <a:pt x="8077543" y="1913118"/>
                  <a:pt x="8079923" y="4090555"/>
                  <a:pt x="8079923" y="6003673"/>
                </a:cubicBezTo>
                <a:lnTo>
                  <a:pt x="324042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tIns="540000" anchor="ctr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13" name="Logoschutz" hidden="1">
            <a:extLst>
              <a:ext uri="{FF2B5EF4-FFF2-40B4-BE49-F238E27FC236}">
                <a16:creationId xmlns:a16="http://schemas.microsoft.com/office/drawing/2014/main" id="{2FE56050-78D4-446C-87C6-B9C42DDC4070}"/>
              </a:ext>
            </a:extLst>
          </p:cNvPr>
          <p:cNvSpPr/>
          <p:nvPr userDrawn="1">
            <p:custDataLst>
              <p:tags r:id="rId1"/>
            </p:custDataLst>
          </p:nvPr>
        </p:nvSpPr>
        <p:spPr bwMode="gray">
          <a:xfrm>
            <a:off x="521832" y="524850"/>
            <a:ext cx="1080000" cy="1080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36417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3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8331062-53AF-412B-A235-6DCBA819F08B}"/>
              </a:ext>
            </a:extLst>
          </p:cNvPr>
          <p:cNvSpPr/>
          <p:nvPr userDrawn="1"/>
        </p:nvSpPr>
        <p:spPr bwMode="gray">
          <a:xfrm>
            <a:off x="4075459" y="0"/>
            <a:ext cx="8114954" cy="6858000"/>
          </a:xfrm>
          <a:custGeom>
            <a:avLst/>
            <a:gdLst>
              <a:gd name="connsiteX0" fmla="*/ 1341581 w 8114954"/>
              <a:gd name="connsiteY0" fmla="*/ 0 h 6858000"/>
              <a:gd name="connsiteX1" fmla="*/ 8112574 w 8114954"/>
              <a:gd name="connsiteY1" fmla="*/ 0 h 6858000"/>
              <a:gd name="connsiteX2" fmla="*/ 8114954 w 8114954"/>
              <a:gd name="connsiteY2" fmla="*/ 6003673 h 6858000"/>
              <a:gd name="connsiteX3" fmla="*/ 3275458 w 8114954"/>
              <a:gd name="connsiteY3" fmla="*/ 6858000 h 6858000"/>
              <a:gd name="connsiteX4" fmla="*/ 0 w 811495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4954" h="6858000">
                <a:moveTo>
                  <a:pt x="1341581" y="0"/>
                </a:moveTo>
                <a:lnTo>
                  <a:pt x="8112574" y="0"/>
                </a:lnTo>
                <a:cubicBezTo>
                  <a:pt x="8112574" y="1913118"/>
                  <a:pt x="8114954" y="4090555"/>
                  <a:pt x="8114954" y="6003673"/>
                </a:cubicBezTo>
                <a:lnTo>
                  <a:pt x="327545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709365" y="1732422"/>
            <a:ext cx="3620552" cy="592952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</a:defRPr>
            </a:lvl2pPr>
            <a:lvl3pPr marL="0" indent="0" algn="l">
              <a:buNone/>
              <a:defRPr sz="2000">
                <a:solidFill>
                  <a:schemeClr val="bg1"/>
                </a:solidFill>
              </a:defRPr>
            </a:lvl3pPr>
            <a:lvl4pPr marL="0" indent="0" algn="l">
              <a:buNone/>
              <a:defRPr sz="2000">
                <a:solidFill>
                  <a:schemeClr val="bg1"/>
                </a:solidFill>
              </a:defRPr>
            </a:lvl4pPr>
            <a:lvl5pPr marL="0" indent="0" algn="l">
              <a:buNone/>
              <a:defRPr sz="2000">
                <a:solidFill>
                  <a:schemeClr val="bg1"/>
                </a:solidFill>
              </a:defRPr>
            </a:lvl5pPr>
            <a:lvl6pPr marL="0" indent="0" algn="l">
              <a:buNone/>
              <a:defRPr sz="2000">
                <a:solidFill>
                  <a:schemeClr val="bg1"/>
                </a:solidFill>
              </a:defRPr>
            </a:lvl6pPr>
            <a:lvl7pPr marL="0" indent="0" algn="l">
              <a:buNone/>
              <a:defRPr sz="2000">
                <a:solidFill>
                  <a:schemeClr val="bg1"/>
                </a:solidFill>
              </a:defRPr>
            </a:lvl7pPr>
            <a:lvl8pPr marL="0" indent="0" algn="l"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buNone/>
              <a:defRPr sz="2000">
                <a:solidFill>
                  <a:schemeClr val="bg1"/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980B670-E92C-42FA-A8C5-ABA8D3B6F2A4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/>
              <a:t>/// Bayer BV ///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EEAD9179-7A6B-4268-BEB2-F3B8EB0611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709560" y="2424948"/>
            <a:ext cx="3620357" cy="1440000"/>
          </a:xfrm>
        </p:spPr>
        <p:txBody>
          <a:bodyPr anchor="t"/>
          <a:lstStyle>
            <a:lvl1pPr>
              <a:defRPr sz="3200" i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E7DB5C-15A7-4763-A498-7608598D843B}"/>
              </a:ext>
            </a:extLst>
          </p:cNvPr>
          <p:cNvSpPr txBox="1"/>
          <p:nvPr/>
        </p:nvSpPr>
        <p:spPr bwMode="black">
          <a:xfrm>
            <a:off x="1378683" y="4041068"/>
            <a:ext cx="480832" cy="1797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56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1" b="0" i="0" u="none" strike="noStrike" kern="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</a:rPr>
              <a:t>///////////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 bwMode="black">
          <a:xfrm>
            <a:off x="1414398" y="4262151"/>
            <a:ext cx="2915519" cy="108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b="1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701676" y="70485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F895202-4A4D-43A2-B3BF-4253EA64031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4112872" y="0"/>
            <a:ext cx="8079923" cy="6858000"/>
          </a:xfrm>
          <a:custGeom>
            <a:avLst/>
            <a:gdLst>
              <a:gd name="connsiteX0" fmla="*/ 1331361 w 8079923"/>
              <a:gd name="connsiteY0" fmla="*/ 0 h 6858000"/>
              <a:gd name="connsiteX1" fmla="*/ 8077543 w 8079923"/>
              <a:gd name="connsiteY1" fmla="*/ 0 h 6858000"/>
              <a:gd name="connsiteX2" fmla="*/ 8079923 w 8079923"/>
              <a:gd name="connsiteY2" fmla="*/ 6003673 h 6858000"/>
              <a:gd name="connsiteX3" fmla="*/ 3240429 w 8079923"/>
              <a:gd name="connsiteY3" fmla="*/ 6858000 h 6858000"/>
              <a:gd name="connsiteX4" fmla="*/ 0 w 8079923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79923" h="6858000">
                <a:moveTo>
                  <a:pt x="1331361" y="0"/>
                </a:moveTo>
                <a:lnTo>
                  <a:pt x="8077543" y="0"/>
                </a:lnTo>
                <a:cubicBezTo>
                  <a:pt x="8077543" y="1913118"/>
                  <a:pt x="8079923" y="4090555"/>
                  <a:pt x="8079923" y="6003673"/>
                </a:cubicBezTo>
                <a:lnTo>
                  <a:pt x="324042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tIns="540000" anchor="ctr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13" name="Logoschutz" hidden="1">
            <a:extLst>
              <a:ext uri="{FF2B5EF4-FFF2-40B4-BE49-F238E27FC236}">
                <a16:creationId xmlns:a16="http://schemas.microsoft.com/office/drawing/2014/main" id="{82EE1829-716E-40CB-A4A0-CAB36B358641}"/>
              </a:ext>
            </a:extLst>
          </p:cNvPr>
          <p:cNvSpPr/>
          <p:nvPr userDrawn="1">
            <p:custDataLst>
              <p:tags r:id="rId1"/>
            </p:custDataLst>
          </p:nvPr>
        </p:nvSpPr>
        <p:spPr bwMode="gray">
          <a:xfrm>
            <a:off x="521832" y="524850"/>
            <a:ext cx="1080000" cy="1080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26729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3"/>
          </p:nvPr>
        </p:nvSpPr>
        <p:spPr bwMode="gray">
          <a:xfrm>
            <a:off x="981820" y="1138299"/>
            <a:ext cx="10798461" cy="252000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0" indent="0" algn="l">
              <a:buNone/>
              <a:defRPr sz="1800">
                <a:solidFill>
                  <a:schemeClr val="accent1"/>
                </a:solidFill>
              </a:defRPr>
            </a:lvl2pPr>
            <a:lvl3pPr marL="0" indent="0" algn="l">
              <a:buNone/>
              <a:defRPr sz="1800">
                <a:solidFill>
                  <a:schemeClr val="accent1"/>
                </a:solidFill>
              </a:defRPr>
            </a:lvl3pPr>
            <a:lvl4pPr marL="0" indent="0" algn="l">
              <a:buNone/>
              <a:defRPr sz="1800">
                <a:solidFill>
                  <a:schemeClr val="accent1"/>
                </a:solidFill>
              </a:defRPr>
            </a:lvl4pPr>
            <a:lvl5pPr marL="0" indent="0" algn="l">
              <a:buNone/>
              <a:defRPr sz="1800">
                <a:solidFill>
                  <a:schemeClr val="accent1"/>
                </a:solidFill>
              </a:defRPr>
            </a:lvl5pPr>
            <a:lvl6pPr marL="0" indent="0" algn="l">
              <a:buNone/>
              <a:defRPr sz="1800">
                <a:solidFill>
                  <a:schemeClr val="accent1"/>
                </a:solidFill>
              </a:defRPr>
            </a:lvl6pPr>
            <a:lvl7pPr marL="0" indent="0" algn="l">
              <a:buNone/>
              <a:defRPr sz="1800">
                <a:solidFill>
                  <a:schemeClr val="accent1"/>
                </a:solidFill>
              </a:defRPr>
            </a:lvl7pPr>
            <a:lvl8pPr marL="0" indent="0" algn="l">
              <a:buNone/>
              <a:defRPr sz="1800">
                <a:solidFill>
                  <a:schemeClr val="accent1"/>
                </a:solidFill>
              </a:defRPr>
            </a:lvl8pPr>
            <a:lvl9pPr marL="0" indent="0" algn="l">
              <a:buNone/>
              <a:defRPr sz="1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405BDD7-6923-477B-8417-79BA67E4FC74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/>
              <a:t>/// Bayer BV ///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EEAD9179-7A6B-4268-BEB2-F3B8EB06115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96104" y="617155"/>
            <a:ext cx="399600" cy="39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Inhaltsplatzhalter 6"/>
          <p:cNvSpPr>
            <a:spLocks noGrp="1"/>
          </p:cNvSpPr>
          <p:nvPr>
            <p:ph sz="quarter" idx="14"/>
          </p:nvPr>
        </p:nvSpPr>
        <p:spPr>
          <a:xfrm>
            <a:off x="981820" y="1732751"/>
            <a:ext cx="10798461" cy="4751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10" name="Logoschutz" hidden="1"/>
          <p:cNvSpPr/>
          <p:nvPr userDrawn="1">
            <p:custDataLst>
              <p:tags r:id="rId1"/>
            </p:custDataLst>
          </p:nvPr>
        </p:nvSpPr>
        <p:spPr bwMode="gray">
          <a:xfrm>
            <a:off x="86006" y="509323"/>
            <a:ext cx="61200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 sz="900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371794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19" userDrawn="1">
          <p15:clr>
            <a:srgbClr val="FBAE40"/>
          </p15:clr>
        </p15:guide>
        <p15:guide id="2" pos="7423" userDrawn="1">
          <p15:clr>
            <a:srgbClr val="FBAE40"/>
          </p15:clr>
        </p15:guide>
        <p15:guide id="3" orient="horz" pos="1094" userDrawn="1">
          <p15:clr>
            <a:srgbClr val="FBAE40"/>
          </p15:clr>
        </p15:guide>
        <p15:guide id="4" orient="horz" pos="4085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3"/>
          </p:nvPr>
        </p:nvSpPr>
        <p:spPr bwMode="gray">
          <a:xfrm>
            <a:off x="981820" y="1138299"/>
            <a:ext cx="10798461" cy="252000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0" indent="0" algn="l">
              <a:buNone/>
              <a:defRPr sz="1800">
                <a:solidFill>
                  <a:schemeClr val="accent1"/>
                </a:solidFill>
              </a:defRPr>
            </a:lvl2pPr>
            <a:lvl3pPr marL="0" indent="0" algn="l">
              <a:buNone/>
              <a:defRPr sz="1800">
                <a:solidFill>
                  <a:schemeClr val="accent1"/>
                </a:solidFill>
              </a:defRPr>
            </a:lvl3pPr>
            <a:lvl4pPr marL="0" indent="0" algn="l">
              <a:buNone/>
              <a:defRPr sz="1800">
                <a:solidFill>
                  <a:schemeClr val="accent1"/>
                </a:solidFill>
              </a:defRPr>
            </a:lvl4pPr>
            <a:lvl5pPr marL="0" indent="0" algn="l">
              <a:buNone/>
              <a:defRPr sz="1800">
                <a:solidFill>
                  <a:schemeClr val="accent1"/>
                </a:solidFill>
              </a:defRPr>
            </a:lvl5pPr>
            <a:lvl6pPr marL="0" indent="0" algn="l">
              <a:buNone/>
              <a:defRPr sz="1800">
                <a:solidFill>
                  <a:schemeClr val="accent1"/>
                </a:solidFill>
              </a:defRPr>
            </a:lvl6pPr>
            <a:lvl7pPr marL="0" indent="0" algn="l">
              <a:buNone/>
              <a:defRPr sz="1800">
                <a:solidFill>
                  <a:schemeClr val="accent1"/>
                </a:solidFill>
              </a:defRPr>
            </a:lvl7pPr>
            <a:lvl8pPr marL="0" indent="0" algn="l">
              <a:buNone/>
              <a:defRPr sz="1800">
                <a:solidFill>
                  <a:schemeClr val="accent1"/>
                </a:solidFill>
              </a:defRPr>
            </a:lvl8pPr>
            <a:lvl9pPr marL="0" indent="0" algn="l">
              <a:buNone/>
              <a:defRPr sz="1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66BBB0EA-D8A1-41EA-AAC8-EACE7F551810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/>
              <a:t>/// Bayer BV ///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EEAD9179-7A6B-4268-BEB2-F3B8EB06115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96104" y="617155"/>
            <a:ext cx="399600" cy="39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Inhaltsplatzhalter 6"/>
          <p:cNvSpPr>
            <a:spLocks noGrp="1"/>
          </p:cNvSpPr>
          <p:nvPr>
            <p:ph sz="quarter" idx="16"/>
          </p:nvPr>
        </p:nvSpPr>
        <p:spPr>
          <a:xfrm>
            <a:off x="981820" y="1732750"/>
            <a:ext cx="5220000" cy="4752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13" name="Inhaltsplatzhalter 12"/>
          <p:cNvSpPr>
            <a:spLocks noGrp="1"/>
          </p:cNvSpPr>
          <p:nvPr>
            <p:ph sz="quarter" idx="17"/>
          </p:nvPr>
        </p:nvSpPr>
        <p:spPr>
          <a:xfrm>
            <a:off x="6559603" y="1732750"/>
            <a:ext cx="5220000" cy="4752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10" name="Logoschutz" hidden="1"/>
          <p:cNvSpPr/>
          <p:nvPr userDrawn="1">
            <p:custDataLst>
              <p:tags r:id="rId1"/>
            </p:custDataLst>
          </p:nvPr>
        </p:nvSpPr>
        <p:spPr bwMode="gray">
          <a:xfrm>
            <a:off x="86006" y="509323"/>
            <a:ext cx="61200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 sz="900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415046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908" userDrawn="1">
          <p15:clr>
            <a:srgbClr val="FBAE40"/>
          </p15:clr>
        </p15:guide>
        <p15:guide id="2" pos="4134" userDrawn="1">
          <p15:clr>
            <a:srgbClr val="FBAE40"/>
          </p15:clr>
        </p15:guide>
        <p15:guide id="3" orient="horz" pos="1094" userDrawn="1">
          <p15:clr>
            <a:srgbClr val="FBAE40"/>
          </p15:clr>
        </p15:guide>
        <p15:guide id="4" orient="horz" pos="4085" userDrawn="1">
          <p15:clr>
            <a:srgbClr val="FBAE40"/>
          </p15:clr>
        </p15:guide>
        <p15:guide id="5" pos="619" userDrawn="1">
          <p15:clr>
            <a:srgbClr val="FBAE40"/>
          </p15:clr>
        </p15:guide>
        <p15:guide id="7" pos="7423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3"/>
          </p:nvPr>
        </p:nvSpPr>
        <p:spPr bwMode="gray">
          <a:xfrm>
            <a:off x="981821" y="1138299"/>
            <a:ext cx="10798460" cy="252000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0" indent="0" algn="l">
              <a:buNone/>
              <a:defRPr sz="1800">
                <a:solidFill>
                  <a:schemeClr val="accent1"/>
                </a:solidFill>
              </a:defRPr>
            </a:lvl2pPr>
            <a:lvl3pPr marL="0" indent="0" algn="l">
              <a:buNone/>
              <a:defRPr sz="1800">
                <a:solidFill>
                  <a:schemeClr val="accent1"/>
                </a:solidFill>
              </a:defRPr>
            </a:lvl3pPr>
            <a:lvl4pPr marL="0" indent="0" algn="l">
              <a:buNone/>
              <a:defRPr sz="1800">
                <a:solidFill>
                  <a:schemeClr val="accent1"/>
                </a:solidFill>
              </a:defRPr>
            </a:lvl4pPr>
            <a:lvl5pPr marL="0" indent="0" algn="l">
              <a:buNone/>
              <a:defRPr sz="1800">
                <a:solidFill>
                  <a:schemeClr val="accent1"/>
                </a:solidFill>
              </a:defRPr>
            </a:lvl5pPr>
            <a:lvl6pPr marL="0" indent="0" algn="l">
              <a:buNone/>
              <a:defRPr sz="1800">
                <a:solidFill>
                  <a:schemeClr val="accent1"/>
                </a:solidFill>
              </a:defRPr>
            </a:lvl6pPr>
            <a:lvl7pPr marL="0" indent="0" algn="l">
              <a:buNone/>
              <a:defRPr sz="1800">
                <a:solidFill>
                  <a:schemeClr val="accent1"/>
                </a:solidFill>
              </a:defRPr>
            </a:lvl7pPr>
            <a:lvl8pPr marL="0" indent="0" algn="l">
              <a:buNone/>
              <a:defRPr sz="1800">
                <a:solidFill>
                  <a:schemeClr val="accent1"/>
                </a:solidFill>
              </a:defRPr>
            </a:lvl8pPr>
            <a:lvl9pPr marL="0" indent="0" algn="l">
              <a:buNone/>
              <a:defRPr sz="1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5166A3C3-51C4-4D1A-9F7C-07E51A1EE394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/>
              <a:t>/// Bayer Agriculture BV ///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EEAD9179-7A6B-4268-BEB2-F3B8EB06115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 bwMode="gray">
          <a:xfrm>
            <a:off x="980281" y="1732751"/>
            <a:ext cx="10800000" cy="47520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2" descr="\\nas-mainz\Projekte_vertraulich\Bayer\17-0612_Fischer_CI-Redesign\vom Kunden\Bayer_Cross_2017_on-Screen_RGB_170630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96018" y="617155"/>
            <a:ext cx="399773" cy="39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083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3"/>
          </p:nvPr>
        </p:nvSpPr>
        <p:spPr bwMode="gray">
          <a:xfrm>
            <a:off x="981821" y="1138299"/>
            <a:ext cx="10797782" cy="252000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0" indent="0" algn="l">
              <a:buNone/>
              <a:defRPr sz="1800">
                <a:solidFill>
                  <a:schemeClr val="accent1"/>
                </a:solidFill>
              </a:defRPr>
            </a:lvl2pPr>
            <a:lvl3pPr marL="0" indent="0" algn="l">
              <a:buNone/>
              <a:defRPr sz="1800">
                <a:solidFill>
                  <a:schemeClr val="accent1"/>
                </a:solidFill>
              </a:defRPr>
            </a:lvl3pPr>
            <a:lvl4pPr marL="0" indent="0" algn="l">
              <a:buNone/>
              <a:defRPr sz="1800">
                <a:solidFill>
                  <a:schemeClr val="accent1"/>
                </a:solidFill>
              </a:defRPr>
            </a:lvl4pPr>
            <a:lvl5pPr marL="0" indent="0" algn="l">
              <a:buNone/>
              <a:defRPr sz="1800">
                <a:solidFill>
                  <a:schemeClr val="accent1"/>
                </a:solidFill>
              </a:defRPr>
            </a:lvl5pPr>
            <a:lvl6pPr marL="0" indent="0" algn="l">
              <a:buNone/>
              <a:defRPr sz="1800">
                <a:solidFill>
                  <a:schemeClr val="accent1"/>
                </a:solidFill>
              </a:defRPr>
            </a:lvl6pPr>
            <a:lvl7pPr marL="0" indent="0" algn="l">
              <a:buNone/>
              <a:defRPr sz="1800">
                <a:solidFill>
                  <a:schemeClr val="accent1"/>
                </a:solidFill>
              </a:defRPr>
            </a:lvl7pPr>
            <a:lvl8pPr marL="0" indent="0" algn="l">
              <a:buNone/>
              <a:defRPr sz="1800">
                <a:solidFill>
                  <a:schemeClr val="accent1"/>
                </a:solidFill>
              </a:defRPr>
            </a:lvl8pPr>
            <a:lvl9pPr marL="0" indent="0" algn="l">
              <a:buNone/>
              <a:defRPr sz="1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69388F2B-E1E4-4C2B-9A75-DBD53008D576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nl-BE"/>
              <a:t>/// General information </a:t>
            </a:r>
            <a:r>
              <a:rPr lang="nl-BE" err="1"/>
              <a:t>about</a:t>
            </a:r>
            <a:r>
              <a:rPr lang="nl-BE"/>
              <a:t> HR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EEAD9179-7A6B-4268-BEB2-F3B8EB06115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10 (left)"/>
          <p:cNvSpPr>
            <a:spLocks noGrp="1"/>
          </p:cNvSpPr>
          <p:nvPr>
            <p:ph type="body" sz="quarter" idx="14"/>
          </p:nvPr>
        </p:nvSpPr>
        <p:spPr bwMode="gray">
          <a:xfrm>
            <a:off x="980283" y="1732750"/>
            <a:ext cx="5220000" cy="4752001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0 (right)"/>
          <p:cNvSpPr>
            <a:spLocks noGrp="1"/>
          </p:cNvSpPr>
          <p:nvPr>
            <p:ph type="body" sz="quarter" idx="15"/>
          </p:nvPr>
        </p:nvSpPr>
        <p:spPr bwMode="gray">
          <a:xfrm>
            <a:off x="6559603" y="1732750"/>
            <a:ext cx="5220000" cy="4752001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2" descr="\\nas-mainz\Projekte_vertraulich\Bayer\17-0612_Fischer_CI-Redesign\vom Kunden\Bayer_Cross_2017_on-Screen_RGB_170630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96018" y="617155"/>
            <a:ext cx="399773" cy="39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54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2.xml"/><Relationship Id="rId30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980281" y="1732751"/>
            <a:ext cx="10800000" cy="475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981821" y="181938"/>
            <a:ext cx="10798460" cy="864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gray">
          <a:xfrm>
            <a:off x="11121231" y="6617933"/>
            <a:ext cx="488950" cy="10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r">
              <a:defRPr sz="700">
                <a:noFill/>
              </a:defRPr>
            </a:lvl1pPr>
            <a:lvl2pPr marL="1588" indent="0" algn="r">
              <a:defRPr sz="700">
                <a:noFill/>
              </a:defRPr>
            </a:lvl2pPr>
            <a:lvl3pPr marL="0" indent="0" algn="r">
              <a:defRPr sz="700">
                <a:noFill/>
              </a:defRPr>
            </a:lvl3pPr>
            <a:lvl4pPr marL="0" indent="0" algn="r">
              <a:tabLst/>
              <a:defRPr sz="700">
                <a:noFill/>
              </a:defRPr>
            </a:lvl4pPr>
            <a:lvl5pPr marL="0" indent="0" algn="r">
              <a:defRPr sz="700">
                <a:noFill/>
              </a:defRPr>
            </a:lvl5pPr>
            <a:lvl6pPr marL="0" indent="0" algn="r">
              <a:defRPr sz="700">
                <a:noFill/>
              </a:defRPr>
            </a:lvl6pPr>
            <a:lvl7pPr marL="0" indent="0" algn="r">
              <a:defRPr sz="700">
                <a:noFill/>
              </a:defRPr>
            </a:lvl7pPr>
            <a:lvl8pPr marL="0" indent="0" algn="r">
              <a:defRPr sz="700">
                <a:noFill/>
              </a:defRPr>
            </a:lvl8pPr>
            <a:lvl9pPr marL="0" indent="0" algn="r">
              <a:defRPr sz="700">
                <a:noFill/>
              </a:defRPr>
            </a:lvl9pPr>
          </a:lstStyle>
          <a:p>
            <a:fld id="{CC1FD2EF-01A2-42C9-A4AF-E4F0193B917A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974672" y="6617933"/>
            <a:ext cx="8640000" cy="10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700">
                <a:solidFill>
                  <a:schemeClr val="accent1"/>
                </a:solidFill>
              </a:defRPr>
            </a:lvl1pPr>
            <a:lvl2pPr marL="0" indent="0">
              <a:defRPr sz="700">
                <a:solidFill>
                  <a:schemeClr val="accent1"/>
                </a:solidFill>
              </a:defRPr>
            </a:lvl2pPr>
            <a:lvl3pPr marL="0" indent="0">
              <a:defRPr sz="700">
                <a:solidFill>
                  <a:schemeClr val="accent1"/>
                </a:solidFill>
              </a:defRPr>
            </a:lvl3pPr>
            <a:lvl4pPr marL="0" indent="0">
              <a:defRPr sz="700">
                <a:solidFill>
                  <a:schemeClr val="accent1"/>
                </a:solidFill>
              </a:defRPr>
            </a:lvl4pPr>
            <a:lvl5pPr marL="0" indent="0">
              <a:defRPr sz="700">
                <a:solidFill>
                  <a:schemeClr val="accent1"/>
                </a:solidFill>
              </a:defRPr>
            </a:lvl5pPr>
            <a:lvl6pPr marL="0" indent="0">
              <a:tabLst/>
              <a:defRPr sz="700">
                <a:solidFill>
                  <a:schemeClr val="accent1"/>
                </a:solidFill>
              </a:defRPr>
            </a:lvl6pPr>
            <a:lvl7pPr marL="0" indent="0">
              <a:tabLst/>
              <a:defRPr sz="700">
                <a:solidFill>
                  <a:schemeClr val="accent1"/>
                </a:solidFill>
              </a:defRPr>
            </a:lvl7pPr>
            <a:lvl8pPr marL="0" indent="0">
              <a:defRPr sz="700">
                <a:solidFill>
                  <a:schemeClr val="accent1"/>
                </a:solidFill>
              </a:defRPr>
            </a:lvl8pPr>
            <a:lvl9pPr marL="0" indent="0">
              <a:defRPr sz="700">
                <a:solidFill>
                  <a:schemeClr val="accent1"/>
                </a:solidFill>
              </a:defRPr>
            </a:lvl9pPr>
          </a:lstStyle>
          <a:p>
            <a:r>
              <a:rPr lang="en-US"/>
              <a:t>/// Bayer BV ///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95843" y="6617933"/>
            <a:ext cx="392326" cy="10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700">
                <a:solidFill>
                  <a:schemeClr val="accent2"/>
                </a:solidFill>
              </a:defRPr>
            </a:lvl1pPr>
            <a:lvl2pPr marL="0" indent="0" algn="ctr">
              <a:defRPr sz="700">
                <a:solidFill>
                  <a:schemeClr val="accent2"/>
                </a:solidFill>
              </a:defRPr>
            </a:lvl2pPr>
            <a:lvl3pPr marL="0" indent="0" algn="ctr">
              <a:defRPr sz="700">
                <a:solidFill>
                  <a:schemeClr val="accent2"/>
                </a:solidFill>
              </a:defRPr>
            </a:lvl3pPr>
            <a:lvl4pPr marL="0" indent="0" algn="ctr">
              <a:defRPr sz="700">
                <a:solidFill>
                  <a:schemeClr val="accent2"/>
                </a:solidFill>
              </a:defRPr>
            </a:lvl4pPr>
            <a:lvl5pPr marL="0" indent="0" algn="ctr">
              <a:defRPr sz="700">
                <a:solidFill>
                  <a:schemeClr val="accent2"/>
                </a:solidFill>
              </a:defRPr>
            </a:lvl5pPr>
            <a:lvl6pPr marL="0" indent="0" algn="ctr">
              <a:defRPr sz="700">
                <a:solidFill>
                  <a:schemeClr val="accent2"/>
                </a:solidFill>
              </a:defRPr>
            </a:lvl6pPr>
            <a:lvl7pPr marL="0" indent="0" algn="ctr">
              <a:defRPr sz="700">
                <a:solidFill>
                  <a:schemeClr val="accent2"/>
                </a:solidFill>
              </a:defRPr>
            </a:lvl7pPr>
            <a:lvl8pPr marL="0" indent="0" algn="ctr">
              <a:defRPr sz="700">
                <a:solidFill>
                  <a:schemeClr val="accent2"/>
                </a:solidFill>
              </a:defRPr>
            </a:lvl8pPr>
            <a:lvl9pPr marL="0" indent="0" algn="ctr">
              <a:defRPr sz="700">
                <a:solidFill>
                  <a:schemeClr val="accent2"/>
                </a:solidFill>
              </a:defRPr>
            </a:lvl9pPr>
          </a:lstStyle>
          <a:p>
            <a:fld id="{EEAD9179-7A6B-4268-BEB2-F3B8EB0611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empower - DO NOT DELETE!!!" hidden="1"/>
          <p:cNvSpPr/>
          <p:nvPr>
            <p:custDataLst>
              <p:tags r:id="rId27"/>
            </p:custDataLst>
          </p:nvPr>
        </p:nvSpPr>
        <p:spPr bwMode="gray">
          <a:xfrm>
            <a:off x="0" y="0"/>
            <a:ext cx="0" cy="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/>
          </a:p>
        </p:txBody>
      </p:sp>
      <p:sp>
        <p:nvSpPr>
          <p:cNvPr id="8" name="empower - DO NOT DELETE!!!" hidden="1">
            <a:extLst>
              <a:ext uri="{FF2B5EF4-FFF2-40B4-BE49-F238E27FC236}">
                <a16:creationId xmlns:a16="http://schemas.microsoft.com/office/drawing/2014/main" id="{6E9F40BD-8AA5-4208-9250-35FA12809B5B}"/>
              </a:ext>
            </a:extLst>
          </p:cNvPr>
          <p:cNvSpPr/>
          <p:nvPr userDrawn="1">
            <p:custDataLst>
              <p:tags r:id="rId28"/>
            </p:custDataLst>
          </p:nvPr>
        </p:nvSpPr>
        <p:spPr bwMode="gray">
          <a:xfrm>
            <a:off x="0" y="0"/>
            <a:ext cx="0" cy="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/>
          </a:p>
        </p:txBody>
      </p:sp>
      <p:sp>
        <p:nvSpPr>
          <p:cNvPr id="10" name="MSIPCMContentMarking" descr="{&quot;HashCode&quot;:-242339457,&quot;Placement&quot;:&quot;Footer&quot;,&quot;Top&quot;:503.1945,&quot;Left&quot;:812.3856,&quot;SlideWidth&quot;:959,&quot;SlideHeight&quot;:540}">
            <a:extLst>
              <a:ext uri="{FF2B5EF4-FFF2-40B4-BE49-F238E27FC236}">
                <a16:creationId xmlns:a16="http://schemas.microsoft.com/office/drawing/2014/main" id="{AF89B4DD-B092-4680-8F3A-5EA26BA039BF}"/>
              </a:ext>
            </a:extLst>
          </p:cNvPr>
          <p:cNvSpPr txBox="1"/>
          <p:nvPr userDrawn="1"/>
        </p:nvSpPr>
        <p:spPr bwMode="gray">
          <a:xfrm>
            <a:off x="10317297" y="6390570"/>
            <a:ext cx="1873115" cy="46742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nl-BE" sz="2200">
                <a:solidFill>
                  <a:srgbClr val="FF8939"/>
                </a:solidFill>
                <a:latin typeface="Calibri" panose="020F0502020204030204" pitchFamily="34" charset="0"/>
              </a:rPr>
              <a:t>RESTRICTED</a:t>
            </a:r>
            <a:endParaRPr lang="nl-BE" sz="2200" err="1">
              <a:solidFill>
                <a:srgbClr val="FF893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885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0" r:id="rId1"/>
    <p:sldLayoutId id="2147484361" r:id="rId2"/>
    <p:sldLayoutId id="2147484362" r:id="rId3"/>
    <p:sldLayoutId id="2147484363" r:id="rId4"/>
    <p:sldLayoutId id="2147484364" r:id="rId5"/>
    <p:sldLayoutId id="2147484365" r:id="rId6"/>
    <p:sldLayoutId id="2147484366" r:id="rId7"/>
    <p:sldLayoutId id="2147484367" r:id="rId8"/>
    <p:sldLayoutId id="2147484368" r:id="rId9"/>
    <p:sldLayoutId id="2147484369" r:id="rId10"/>
    <p:sldLayoutId id="2147484370" r:id="rId11"/>
    <p:sldLayoutId id="2147484371" r:id="rId12"/>
    <p:sldLayoutId id="2147484372" r:id="rId13"/>
    <p:sldLayoutId id="2147484373" r:id="rId14"/>
    <p:sldLayoutId id="2147484374" r:id="rId15"/>
    <p:sldLayoutId id="2147484375" r:id="rId16"/>
    <p:sldLayoutId id="2147484376" r:id="rId17"/>
    <p:sldLayoutId id="2147484377" r:id="rId18"/>
    <p:sldLayoutId id="2147484354" r:id="rId19"/>
    <p:sldLayoutId id="2147484355" r:id="rId20"/>
    <p:sldLayoutId id="2147484356" r:id="rId21"/>
    <p:sldLayoutId id="2147484343" r:id="rId22"/>
    <p:sldLayoutId id="2147484344" r:id="rId23"/>
    <p:sldLayoutId id="2147484378" r:id="rId24"/>
    <p:sldLayoutId id="2147484379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spcBef>
          <a:spcPts val="300"/>
        </a:spcBef>
        <a:spcAft>
          <a:spcPts val="600"/>
        </a:spcAft>
        <a:buFontTx/>
        <a:buBlip>
          <a:blip r:embed="rId29"/>
        </a:buBlip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0000" indent="-270000" algn="l" defTabSz="914400" rtl="0" eaLnBrk="1" latinLnBrk="0" hangingPunct="1">
        <a:spcBef>
          <a:spcPts val="300"/>
        </a:spcBef>
        <a:spcAft>
          <a:spcPts val="600"/>
        </a:spcAft>
        <a:buFontTx/>
        <a:buBlip>
          <a:blip r:embed="rId30"/>
        </a:buBlip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810000" indent="-270000" algn="l" defTabSz="914400" rtl="0" eaLnBrk="1" latinLnBrk="0" hangingPunct="1">
        <a:spcBef>
          <a:spcPts val="300"/>
        </a:spcBef>
        <a:spcAft>
          <a:spcPts val="600"/>
        </a:spcAft>
        <a:buFontTx/>
        <a:buBlip>
          <a:blip r:embed="rId31"/>
        </a:buBlip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080000" indent="-270000" algn="l" defTabSz="914400" rtl="0" eaLnBrk="1" latinLnBrk="0" hangingPunct="1">
        <a:spcBef>
          <a:spcPts val="300"/>
        </a:spcBef>
        <a:spcAft>
          <a:spcPts val="600"/>
        </a:spcAft>
        <a:buFontTx/>
        <a:buBlip>
          <a:blip r:embed="rId32"/>
        </a:buBlip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080000" indent="-270000" algn="l" defTabSz="914400" rtl="0" eaLnBrk="1" latinLnBrk="0" hangingPunct="1">
        <a:spcBef>
          <a:spcPts val="300"/>
        </a:spcBef>
        <a:spcAft>
          <a:spcPts val="600"/>
        </a:spcAft>
        <a:buFontTx/>
        <a:buBlip>
          <a:blip r:embed="rId32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270000" algn="l" defTabSz="914400" rtl="0" eaLnBrk="1" latinLnBrk="0" hangingPunct="1">
        <a:spcBef>
          <a:spcPts val="300"/>
        </a:spcBef>
        <a:spcAft>
          <a:spcPts val="600"/>
        </a:spcAft>
        <a:buFontTx/>
        <a:buBlip>
          <a:blip r:embed="rId32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0" indent="-270000" algn="l" defTabSz="914400" rtl="0" eaLnBrk="1" latinLnBrk="0" hangingPunct="1">
        <a:spcBef>
          <a:spcPts val="300"/>
        </a:spcBef>
        <a:spcAft>
          <a:spcPts val="600"/>
        </a:spcAft>
        <a:buFontTx/>
        <a:buBlip>
          <a:blip r:embed="rId32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080000" indent="-270000" algn="l" defTabSz="914400" rtl="0" eaLnBrk="1" latinLnBrk="0" hangingPunct="1">
        <a:spcBef>
          <a:spcPts val="300"/>
        </a:spcBef>
        <a:spcAft>
          <a:spcPts val="600"/>
        </a:spcAft>
        <a:buFontTx/>
        <a:buBlip>
          <a:blip r:embed="rId32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/// Bayer 16:9 Template /// November 2017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709560" y="2618131"/>
            <a:ext cx="3888393" cy="1440000"/>
          </a:xfrm>
        </p:spPr>
        <p:txBody>
          <a:bodyPr/>
          <a:lstStyle/>
          <a:p>
            <a:r>
              <a:rPr lang="en-US" b="1" dirty="0"/>
              <a:t>Wat </a:t>
            </a:r>
            <a:r>
              <a:rPr lang="en-US" b="1" dirty="0" err="1"/>
              <a:t>staat</a:t>
            </a:r>
            <a:r>
              <a:rPr lang="en-US" b="1" dirty="0"/>
              <a:t> </a:t>
            </a:r>
            <a:r>
              <a:rPr lang="en-US" b="1" dirty="0" err="1"/>
              <a:t>er</a:t>
            </a:r>
            <a:r>
              <a:rPr lang="en-US" b="1" dirty="0"/>
              <a:t> op </a:t>
            </a:r>
            <a:r>
              <a:rPr lang="en-US" b="1" dirty="0" err="1"/>
              <a:t>mijn</a:t>
            </a:r>
            <a:r>
              <a:rPr lang="en-US" b="1" dirty="0"/>
              <a:t> </a:t>
            </a:r>
            <a:r>
              <a:rPr lang="en-US" b="1" dirty="0" err="1"/>
              <a:t>loonbrief</a:t>
            </a:r>
            <a:r>
              <a:rPr lang="en-US" b="1" dirty="0"/>
              <a:t>?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>
          <a:xfrm>
            <a:off x="709560" y="4262151"/>
            <a:ext cx="3620357" cy="1080000"/>
          </a:xfrm>
        </p:spPr>
        <p:txBody>
          <a:bodyPr/>
          <a:lstStyle/>
          <a:p>
            <a:r>
              <a:rPr lang="en-US" dirty="0" err="1"/>
              <a:t>Algemene</a:t>
            </a:r>
            <a:r>
              <a:rPr lang="en-US" dirty="0"/>
              <a:t> info over de </a:t>
            </a:r>
            <a:r>
              <a:rPr lang="en-US" dirty="0" err="1"/>
              <a:t>loonbrief</a:t>
            </a:r>
            <a:r>
              <a:rPr lang="en-US" dirty="0"/>
              <a:t> van de non-exempt</a:t>
            </a:r>
          </a:p>
          <a:p>
            <a:endParaRPr lang="en-US" dirty="0"/>
          </a:p>
          <a:p>
            <a:endParaRPr lang="en-US" sz="1200" i="1" dirty="0"/>
          </a:p>
          <a:p>
            <a:r>
              <a:rPr lang="en-US" sz="1200" i="1" dirty="0"/>
              <a:t>Debby Poppe</a:t>
            </a:r>
          </a:p>
          <a:p>
            <a:r>
              <a:rPr lang="en-US" sz="1200" i="1" dirty="0"/>
              <a:t>Katrien Van Edom</a:t>
            </a:r>
          </a:p>
          <a:p>
            <a:endParaRPr lang="en-US" sz="1200" i="1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" r="2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184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2AEE3-376B-4BFD-9E38-484C05CFB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3344" y="1500258"/>
            <a:ext cx="4500000" cy="1440753"/>
          </a:xfrm>
        </p:spPr>
        <p:txBody>
          <a:bodyPr/>
          <a:lstStyle/>
          <a:p>
            <a:r>
              <a:rPr lang="nl-BE" dirty="0"/>
              <a:t>Algemeen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ED4A12-C85D-4265-A683-546ECF351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85FBE14-A753-4EF6-BFB3-71CD5E6511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83463" y="3196990"/>
            <a:ext cx="5789881" cy="720000"/>
          </a:xfrm>
        </p:spPr>
        <p:txBody>
          <a:bodyPr/>
          <a:lstStyle/>
          <a:p>
            <a:r>
              <a:rPr lang="nl-BE" dirty="0"/>
              <a:t>De verschillende delen van de loonbrief</a:t>
            </a:r>
          </a:p>
        </p:txBody>
      </p:sp>
    </p:spTree>
    <p:extLst>
      <p:ext uri="{BB962C8B-B14F-4D97-AF65-F5344CB8AC3E}">
        <p14:creationId xmlns:p14="http://schemas.microsoft.com/office/powerpoint/2010/main" val="122795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Periode &amp; Opgesteld op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3389107" y="1713287"/>
            <a:ext cx="8619147" cy="978099"/>
            <a:chOff x="1510748" y="2266033"/>
            <a:chExt cx="8619147" cy="978099"/>
          </a:xfrm>
        </p:grpSpPr>
        <p:cxnSp>
          <p:nvCxnSpPr>
            <p:cNvPr id="10" name="Straight Arrow Connector 9"/>
            <p:cNvCxnSpPr/>
            <p:nvPr/>
          </p:nvCxnSpPr>
          <p:spPr>
            <a:xfrm flipH="1">
              <a:off x="1510748" y="2444678"/>
              <a:ext cx="636104" cy="799454"/>
            </a:xfrm>
            <a:prstGeom prst="straightConnector1">
              <a:avLst/>
            </a:prstGeom>
            <a:ln w="28575">
              <a:solidFill>
                <a:srgbClr val="89D329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 bwMode="gray">
            <a:xfrm>
              <a:off x="7695132" y="2266033"/>
              <a:ext cx="2434763" cy="628153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rtlCol="0">
              <a:noAutofit/>
            </a:bodyPr>
            <a:lstStyle/>
            <a:p>
              <a:r>
                <a:rPr lang="nl-BE" sz="1600" dirty="0">
                  <a:solidFill>
                    <a:srgbClr val="89D329"/>
                  </a:solidFill>
                </a:rPr>
                <a:t>Periode waarop loonbrief betrekking heeft</a:t>
              </a:r>
              <a:endParaRPr lang="en-US" sz="1600" dirty="0">
                <a:solidFill>
                  <a:srgbClr val="89D329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113181" y="2148150"/>
            <a:ext cx="6895072" cy="1026863"/>
            <a:chOff x="3348824" y="2662850"/>
            <a:chExt cx="6895072" cy="1026863"/>
          </a:xfrm>
        </p:grpSpPr>
        <p:cxnSp>
          <p:nvCxnSpPr>
            <p:cNvPr id="13" name="Straight Arrow Connector 12"/>
            <p:cNvCxnSpPr/>
            <p:nvPr/>
          </p:nvCxnSpPr>
          <p:spPr>
            <a:xfrm>
              <a:off x="3348824" y="2662850"/>
              <a:ext cx="636104" cy="799454"/>
            </a:xfrm>
            <a:prstGeom prst="straightConnector1">
              <a:avLst/>
            </a:prstGeom>
            <a:ln w="28575">
              <a:solidFill>
                <a:srgbClr val="FF316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 bwMode="gray">
            <a:xfrm>
              <a:off x="7809133" y="3061560"/>
              <a:ext cx="2434763" cy="628153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rtlCol="0">
              <a:noAutofit/>
            </a:bodyPr>
            <a:lstStyle/>
            <a:p>
              <a:r>
                <a:rPr lang="nl-BE" sz="1600" dirty="0">
                  <a:solidFill>
                    <a:srgbClr val="FF3162"/>
                  </a:solidFill>
                </a:rPr>
                <a:t>Datum waarop loon berekend werd</a:t>
              </a:r>
              <a:endParaRPr lang="en-US" sz="1600" dirty="0">
                <a:solidFill>
                  <a:srgbClr val="FF3162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 bwMode="gray">
          <a:xfrm>
            <a:off x="1411426" y="1713287"/>
            <a:ext cx="1545102" cy="31805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nl-BE" sz="2400" b="1" dirty="0">
                <a:solidFill>
                  <a:srgbClr val="00617F"/>
                </a:solidFill>
              </a:rPr>
              <a:t>Origineel</a:t>
            </a:r>
            <a:endParaRPr lang="en-US" sz="2400" b="1" dirty="0">
              <a:solidFill>
                <a:srgbClr val="00617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 bwMode="gray">
          <a:xfrm>
            <a:off x="1411426" y="4419395"/>
            <a:ext cx="1403405" cy="31805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defPPr>
              <a:defRPr lang="de-DE"/>
            </a:defPPr>
            <a:lvl1pPr>
              <a:defRPr sz="2400" b="1">
                <a:solidFill>
                  <a:srgbClr val="00617F"/>
                </a:solidFill>
              </a:defRPr>
            </a:lvl1pPr>
          </a:lstStyle>
          <a:p>
            <a:r>
              <a:rPr lang="nl-BE" dirty="0"/>
              <a:t>Correctie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84D94E-8FBB-412A-9FFC-746BB172D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7942" y="4236108"/>
            <a:ext cx="5410955" cy="1609950"/>
          </a:xfrm>
          <a:prstGeom prst="rect">
            <a:avLst/>
          </a:prstGeom>
        </p:spPr>
      </p:pic>
      <p:sp>
        <p:nvSpPr>
          <p:cNvPr id="24" name="Rounded Rectangle 19">
            <a:extLst>
              <a:ext uri="{FF2B5EF4-FFF2-40B4-BE49-F238E27FC236}">
                <a16:creationId xmlns:a16="http://schemas.microsoft.com/office/drawing/2014/main" id="{D17BDFD4-5004-40C3-AB75-8525CC99416A}"/>
              </a:ext>
            </a:extLst>
          </p:cNvPr>
          <p:cNvSpPr/>
          <p:nvPr/>
        </p:nvSpPr>
        <p:spPr bwMode="auto">
          <a:xfrm>
            <a:off x="5468919" y="4824663"/>
            <a:ext cx="2122728" cy="199149"/>
          </a:xfrm>
          <a:prstGeom prst="roundRect">
            <a:avLst/>
          </a:prstGeom>
          <a:noFill/>
          <a:ln w="28575" algn="ctr">
            <a:solidFill>
              <a:srgbClr val="89D329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err="1"/>
          </a:p>
        </p:txBody>
      </p:sp>
      <p:sp>
        <p:nvSpPr>
          <p:cNvPr id="25" name="Rounded Rectangle 17">
            <a:extLst>
              <a:ext uri="{FF2B5EF4-FFF2-40B4-BE49-F238E27FC236}">
                <a16:creationId xmlns:a16="http://schemas.microsoft.com/office/drawing/2014/main" id="{80BA64FC-44A1-4E17-967E-494FB1C2860C}"/>
              </a:ext>
            </a:extLst>
          </p:cNvPr>
          <p:cNvSpPr/>
          <p:nvPr/>
        </p:nvSpPr>
        <p:spPr bwMode="auto">
          <a:xfrm>
            <a:off x="5485896" y="5117099"/>
            <a:ext cx="938594" cy="199149"/>
          </a:xfrm>
          <a:prstGeom prst="roundRect">
            <a:avLst/>
          </a:prstGeom>
          <a:noFill/>
          <a:ln w="28575" algn="ctr">
            <a:solidFill>
              <a:srgbClr val="FF3162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err="1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168A823-D360-4DD1-8BAE-1623B9716C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347" y="1451527"/>
            <a:ext cx="5677692" cy="1600423"/>
          </a:xfrm>
          <a:prstGeom prst="rect">
            <a:avLst/>
          </a:prstGeom>
        </p:spPr>
      </p:pic>
      <p:sp>
        <p:nvSpPr>
          <p:cNvPr id="27" name="Rounded Rectangle 16">
            <a:extLst>
              <a:ext uri="{FF2B5EF4-FFF2-40B4-BE49-F238E27FC236}">
                <a16:creationId xmlns:a16="http://schemas.microsoft.com/office/drawing/2014/main" id="{918C041E-ED76-4E8B-A52C-DC4BABFE5DAB}"/>
              </a:ext>
            </a:extLst>
          </p:cNvPr>
          <p:cNvSpPr/>
          <p:nvPr/>
        </p:nvSpPr>
        <p:spPr bwMode="auto">
          <a:xfrm>
            <a:off x="5432450" y="2340802"/>
            <a:ext cx="1198677" cy="276539"/>
          </a:xfrm>
          <a:prstGeom prst="roundRect">
            <a:avLst/>
          </a:prstGeom>
          <a:noFill/>
          <a:ln w="28575" algn="ctr">
            <a:solidFill>
              <a:srgbClr val="FF3162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err="1"/>
          </a:p>
        </p:txBody>
      </p:sp>
      <p:sp>
        <p:nvSpPr>
          <p:cNvPr id="28" name="Rounded Rectangle 18">
            <a:extLst>
              <a:ext uri="{FF2B5EF4-FFF2-40B4-BE49-F238E27FC236}">
                <a16:creationId xmlns:a16="http://schemas.microsoft.com/office/drawing/2014/main" id="{55506C9F-86DC-45FE-8460-E53D3D6ED257}"/>
              </a:ext>
            </a:extLst>
          </p:cNvPr>
          <p:cNvSpPr/>
          <p:nvPr/>
        </p:nvSpPr>
        <p:spPr bwMode="auto">
          <a:xfrm>
            <a:off x="5432819" y="2008034"/>
            <a:ext cx="2158827" cy="332768"/>
          </a:xfrm>
          <a:prstGeom prst="roundRect">
            <a:avLst/>
          </a:prstGeom>
          <a:noFill/>
          <a:ln w="28575" algn="ctr">
            <a:solidFill>
              <a:srgbClr val="89D329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66176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4" grpId="0" animBg="1"/>
      <p:bldP spid="25" grpId="0" animBg="1"/>
      <p:bldP spid="27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l-BE" sz="1600" b="1" dirty="0">
                <a:solidFill>
                  <a:srgbClr val="D30F4B"/>
                </a:solidFill>
              </a:rPr>
              <a:t>!!! Opgelet dit is een gekloonde dummy, fictieve gegevens werden hiervoor gebruikt</a:t>
            </a:r>
            <a:endParaRPr lang="en-US" sz="1600" b="1" dirty="0">
              <a:solidFill>
                <a:srgbClr val="D30F4B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Werknemergegevens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4</a:t>
            </a:fld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F6F0FFA-7536-446C-A6D9-7F16DE721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662" y="1736663"/>
            <a:ext cx="10570367" cy="47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82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2FBDFCBF-57AB-43BB-BE52-D96F599F49D9}"/>
              </a:ext>
            </a:extLst>
          </p:cNvPr>
          <p:cNvSpPr txBox="1"/>
          <p:nvPr/>
        </p:nvSpPr>
        <p:spPr bwMode="gray">
          <a:xfrm>
            <a:off x="974672" y="1441058"/>
            <a:ext cx="989112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800" dirty="0">
                <a:solidFill>
                  <a:srgbClr val="00617F"/>
                </a:solidFill>
              </a:rPr>
              <a:t>GHP wordt 1 dag per maand geblokkeerd voor payroll , alles na die datum zal een correctie loonbrief genereren, om de kalender recht te zetten (bijvoorbeeld: laattijdige input vakantie of ziekte)</a:t>
            </a:r>
          </a:p>
          <a:p>
            <a:endParaRPr lang="nl-BE" dirty="0">
              <a:solidFill>
                <a:srgbClr val="00617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>
                <a:solidFill>
                  <a:srgbClr val="00617F"/>
                </a:solidFill>
              </a:rPr>
              <a:t>Nabetalingen:</a:t>
            </a:r>
          </a:p>
          <a:p>
            <a:endParaRPr lang="nl-BE" dirty="0">
              <a:solidFill>
                <a:srgbClr val="00617F"/>
              </a:solidFill>
            </a:endParaRPr>
          </a:p>
          <a:p>
            <a:endParaRPr lang="nl-BE" dirty="0">
              <a:solidFill>
                <a:srgbClr val="00617F"/>
              </a:solidFill>
            </a:endParaRPr>
          </a:p>
          <a:p>
            <a:endParaRPr lang="nl-BE" dirty="0">
              <a:solidFill>
                <a:srgbClr val="00617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Aandachtspunten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 bwMode="gray">
          <a:xfrm>
            <a:off x="1077514" y="5871166"/>
            <a:ext cx="8349705" cy="4418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endParaRPr lang="en-US" sz="1200" dirty="0">
              <a:solidFill>
                <a:srgbClr val="00617F"/>
              </a:solidFill>
            </a:endParaRPr>
          </a:p>
        </p:txBody>
      </p:sp>
      <p:graphicFrame>
        <p:nvGraphicFramePr>
          <p:cNvPr id="8" name="Table 22">
            <a:extLst>
              <a:ext uri="{FF2B5EF4-FFF2-40B4-BE49-F238E27FC236}">
                <a16:creationId xmlns:a16="http://schemas.microsoft.com/office/drawing/2014/main" id="{8CAE92A1-6D4A-43D4-A2B6-60AEFB0A6A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078888"/>
              </p:ext>
            </p:extLst>
          </p:nvPr>
        </p:nvGraphicFramePr>
        <p:xfrm>
          <a:off x="1324617" y="3137405"/>
          <a:ext cx="9563962" cy="1833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667386">
                  <a:extLst>
                    <a:ext uri="{9D8B030D-6E8A-4147-A177-3AD203B41FA5}">
                      <a16:colId xmlns:a16="http://schemas.microsoft.com/office/drawing/2014/main" val="3857324467"/>
                    </a:ext>
                  </a:extLst>
                </a:gridCol>
                <a:gridCol w="4896576">
                  <a:extLst>
                    <a:ext uri="{9D8B030D-6E8A-4147-A177-3AD203B41FA5}">
                      <a16:colId xmlns:a16="http://schemas.microsoft.com/office/drawing/2014/main" val="3427883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dirty="0"/>
                        <a:t>Huidige maand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Maand +1 (nabetaling)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266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800" dirty="0">
                          <a:solidFill>
                            <a:srgbClr val="00617F"/>
                          </a:solidFill>
                        </a:rPr>
                        <a:t>Maandloon, </a:t>
                      </a:r>
                    </a:p>
                    <a:p>
                      <a:r>
                        <a:rPr lang="nl-BE" sz="1800" dirty="0">
                          <a:solidFill>
                            <a:srgbClr val="00617F"/>
                          </a:solidFill>
                        </a:rPr>
                        <a:t>Vaste </a:t>
                      </a:r>
                      <a:r>
                        <a:rPr lang="nl-BE" sz="1800" dirty="0" err="1">
                          <a:solidFill>
                            <a:srgbClr val="00617F"/>
                          </a:solidFill>
                        </a:rPr>
                        <a:t>relief</a:t>
                      </a:r>
                      <a:r>
                        <a:rPr lang="nl-BE" sz="1800" dirty="0">
                          <a:solidFill>
                            <a:srgbClr val="00617F"/>
                          </a:solidFill>
                        </a:rPr>
                        <a:t> vergoeding, </a:t>
                      </a:r>
                    </a:p>
                    <a:p>
                      <a:r>
                        <a:rPr lang="nl-BE" sz="1800" dirty="0">
                          <a:solidFill>
                            <a:srgbClr val="00617F"/>
                          </a:solidFill>
                        </a:rPr>
                        <a:t>Sociaal abonnement, </a:t>
                      </a:r>
                    </a:p>
                    <a:p>
                      <a:r>
                        <a:rPr lang="nl-BE" sz="1800" dirty="0">
                          <a:solidFill>
                            <a:srgbClr val="00617F"/>
                          </a:solidFill>
                        </a:rPr>
                        <a:t>…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kern="1200" dirty="0">
                          <a:solidFill>
                            <a:srgbClr val="00617F"/>
                          </a:solidFill>
                          <a:latin typeface="+mn-lt"/>
                          <a:ea typeface="+mn-ea"/>
                          <a:cs typeface="+mn-cs"/>
                        </a:rPr>
                        <a:t>Overuren, </a:t>
                      </a:r>
                    </a:p>
                    <a:p>
                      <a:r>
                        <a:rPr lang="nl-BE" sz="1800" kern="1200" dirty="0">
                          <a:solidFill>
                            <a:srgbClr val="00617F"/>
                          </a:solidFill>
                          <a:latin typeface="+mn-lt"/>
                          <a:ea typeface="+mn-ea"/>
                          <a:cs typeface="+mn-cs"/>
                        </a:rPr>
                        <a:t>Effectieve relief prestaties, </a:t>
                      </a:r>
                    </a:p>
                    <a:p>
                      <a:r>
                        <a:rPr lang="nl-BE" sz="1800" kern="1200" dirty="0">
                          <a:solidFill>
                            <a:srgbClr val="00617F"/>
                          </a:solidFill>
                          <a:latin typeface="+mn-lt"/>
                          <a:ea typeface="+mn-ea"/>
                          <a:cs typeface="+mn-cs"/>
                        </a:rPr>
                        <a:t>Gelegenheidsshift,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kern="1200" dirty="0">
                          <a:solidFill>
                            <a:srgbClr val="00617F"/>
                          </a:solidFill>
                          <a:latin typeface="+mn-lt"/>
                          <a:ea typeface="+mn-ea"/>
                          <a:cs typeface="+mn-cs"/>
                        </a:rPr>
                        <a:t>Fietsvergoeding, </a:t>
                      </a:r>
                    </a:p>
                    <a:p>
                      <a:r>
                        <a:rPr lang="nl-BE" sz="1800" kern="1200" dirty="0">
                          <a:solidFill>
                            <a:srgbClr val="00617F"/>
                          </a:solidFill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65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027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Bruto </a:t>
            </a:r>
            <a:r>
              <a:rPr lang="nl-BE" dirty="0">
                <a:sym typeface="Wingdings" panose="05000000000000000000" pitchFamily="2" charset="2"/>
              </a:rPr>
              <a:t> netto berekening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974672" y="1201123"/>
            <a:ext cx="10800000" cy="5180222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nl-BE" b="1" dirty="0">
                <a:solidFill>
                  <a:srgbClr val="0091DF"/>
                </a:solidFill>
              </a:rPr>
              <a:t>Brutoloon onderworpen aan RSZ</a:t>
            </a:r>
          </a:p>
          <a:p>
            <a:pPr defTabSz="540000">
              <a:spcBef>
                <a:spcPts val="0"/>
              </a:spcBef>
              <a:spcAft>
                <a:spcPts val="0"/>
              </a:spcAft>
            </a:pPr>
            <a:r>
              <a:rPr lang="nl-BE" dirty="0"/>
              <a:t>	</a:t>
            </a:r>
            <a:r>
              <a:rPr lang="nl-BE" dirty="0">
                <a:solidFill>
                  <a:srgbClr val="10384F"/>
                </a:solidFill>
              </a:rPr>
              <a:t>bijvoorbeeld: Maandloon, shiftpremie, reliefloon, overuren, …</a:t>
            </a:r>
          </a:p>
          <a:p>
            <a:pPr defTabSz="540000">
              <a:spcBef>
                <a:spcPts val="0"/>
              </a:spcBef>
              <a:spcAft>
                <a:spcPts val="0"/>
              </a:spcAft>
            </a:pPr>
            <a:endParaRPr lang="nl-BE" sz="900" dirty="0"/>
          </a:p>
          <a:p>
            <a:pPr defTabSz="540000">
              <a:spcBef>
                <a:spcPts val="0"/>
              </a:spcBef>
              <a:spcAft>
                <a:spcPts val="0"/>
              </a:spcAft>
            </a:pPr>
            <a:r>
              <a:rPr lang="nl-BE" b="1" dirty="0">
                <a:solidFill>
                  <a:srgbClr val="0091DF"/>
                </a:solidFill>
              </a:rPr>
              <a:t>Brutoloon </a:t>
            </a:r>
            <a:r>
              <a:rPr lang="nl-BE" b="1" dirty="0">
                <a:solidFill>
                  <a:srgbClr val="FF3162"/>
                </a:solidFill>
              </a:rPr>
              <a:t>niet</a:t>
            </a:r>
            <a:r>
              <a:rPr lang="nl-BE" b="1" dirty="0">
                <a:solidFill>
                  <a:srgbClr val="0091DF"/>
                </a:solidFill>
              </a:rPr>
              <a:t> onderworpen aan RSZ</a:t>
            </a:r>
          </a:p>
          <a:p>
            <a:pPr defTabSz="540000">
              <a:spcBef>
                <a:spcPts val="0"/>
              </a:spcBef>
              <a:spcAft>
                <a:spcPts val="0"/>
              </a:spcAft>
            </a:pPr>
            <a:r>
              <a:rPr lang="nl-BE" dirty="0"/>
              <a:t>	</a:t>
            </a:r>
            <a:r>
              <a:rPr lang="nl-BE" dirty="0">
                <a:solidFill>
                  <a:srgbClr val="10384F"/>
                </a:solidFill>
              </a:rPr>
              <a:t> bijvoorbeeld: sociaal abonnement *,…</a:t>
            </a:r>
          </a:p>
          <a:p>
            <a:pPr defTabSz="540000">
              <a:spcBef>
                <a:spcPts val="0"/>
              </a:spcBef>
              <a:spcAft>
                <a:spcPts val="0"/>
              </a:spcAft>
            </a:pPr>
            <a:endParaRPr lang="nl-BE" sz="900" b="1" dirty="0">
              <a:solidFill>
                <a:srgbClr val="0070C0"/>
              </a:solidFill>
            </a:endParaRPr>
          </a:p>
          <a:p>
            <a:pPr defTabSz="540000">
              <a:spcBef>
                <a:spcPts val="0"/>
              </a:spcBef>
              <a:spcAft>
                <a:spcPts val="0"/>
              </a:spcAft>
            </a:pPr>
            <a:r>
              <a:rPr lang="nl-BE" b="1" dirty="0">
                <a:solidFill>
                  <a:srgbClr val="0091DF"/>
                </a:solidFill>
              </a:rPr>
              <a:t>RSZ werknemer</a:t>
            </a:r>
          </a:p>
          <a:p>
            <a:pPr defTabSz="540000">
              <a:spcBef>
                <a:spcPts val="0"/>
              </a:spcBef>
              <a:spcAft>
                <a:spcPts val="0"/>
              </a:spcAft>
            </a:pPr>
            <a:r>
              <a:rPr lang="nl-BE" dirty="0"/>
              <a:t>	</a:t>
            </a:r>
            <a:r>
              <a:rPr lang="nl-BE" dirty="0">
                <a:solidFill>
                  <a:srgbClr val="10384F"/>
                </a:solidFill>
              </a:rPr>
              <a:t>= 13,07 % </a:t>
            </a:r>
          </a:p>
          <a:p>
            <a:pPr defTabSz="540000">
              <a:spcBef>
                <a:spcPts val="0"/>
              </a:spcBef>
              <a:spcAft>
                <a:spcPts val="0"/>
              </a:spcAft>
            </a:pPr>
            <a:endParaRPr lang="nl-BE" sz="900" b="1" dirty="0">
              <a:solidFill>
                <a:srgbClr val="10384F"/>
              </a:solidFill>
            </a:endParaRPr>
          </a:p>
          <a:p>
            <a:pPr defTabSz="540000">
              <a:spcBef>
                <a:spcPts val="0"/>
              </a:spcBef>
              <a:spcAft>
                <a:spcPts val="0"/>
              </a:spcAft>
            </a:pPr>
            <a:r>
              <a:rPr lang="nl-BE" b="1" dirty="0">
                <a:solidFill>
                  <a:srgbClr val="0091DF"/>
                </a:solidFill>
              </a:rPr>
              <a:t>Belastbaar</a:t>
            </a:r>
          </a:p>
          <a:p>
            <a:pPr defTabSz="540000">
              <a:spcBef>
                <a:spcPts val="0"/>
              </a:spcBef>
              <a:spcAft>
                <a:spcPts val="0"/>
              </a:spcAft>
            </a:pPr>
            <a:r>
              <a:rPr lang="nl-BE" dirty="0"/>
              <a:t>	</a:t>
            </a:r>
            <a:r>
              <a:rPr lang="nl-BE" dirty="0">
                <a:solidFill>
                  <a:srgbClr val="10384F"/>
                </a:solidFill>
              </a:rPr>
              <a:t>= Brutoloon – RSZ</a:t>
            </a:r>
            <a:br>
              <a:rPr lang="nl-BE" b="1" dirty="0">
                <a:solidFill>
                  <a:srgbClr val="0070C0"/>
                </a:solidFill>
              </a:rPr>
            </a:br>
            <a:endParaRPr lang="nl-BE" sz="900" b="1" dirty="0">
              <a:solidFill>
                <a:srgbClr val="0070C0"/>
              </a:solidFill>
            </a:endParaRPr>
          </a:p>
          <a:p>
            <a:pPr defTabSz="540000">
              <a:spcBef>
                <a:spcPts val="0"/>
              </a:spcBef>
              <a:spcAft>
                <a:spcPts val="0"/>
              </a:spcAft>
            </a:pPr>
            <a:r>
              <a:rPr lang="nl-BE" b="1" dirty="0">
                <a:solidFill>
                  <a:srgbClr val="0091DF"/>
                </a:solidFill>
              </a:rPr>
              <a:t>Bedrijfsvoorheffing</a:t>
            </a:r>
          </a:p>
          <a:p>
            <a:pPr defTabSz="540000">
              <a:spcBef>
                <a:spcPts val="0"/>
              </a:spcBef>
              <a:spcAft>
                <a:spcPts val="0"/>
              </a:spcAft>
            </a:pPr>
            <a:r>
              <a:rPr lang="nl-BE" dirty="0"/>
              <a:t>	</a:t>
            </a:r>
            <a:r>
              <a:rPr lang="nl-BE" dirty="0">
                <a:solidFill>
                  <a:srgbClr val="10384F"/>
                </a:solidFill>
              </a:rPr>
              <a:t>= o.b.v. de belastingsschalen en </a:t>
            </a:r>
            <a:r>
              <a:rPr lang="nl-BE" dirty="0" err="1">
                <a:solidFill>
                  <a:srgbClr val="10384F"/>
                </a:solidFill>
              </a:rPr>
              <a:t>afh</a:t>
            </a:r>
            <a:r>
              <a:rPr lang="nl-BE" dirty="0">
                <a:solidFill>
                  <a:srgbClr val="10384F"/>
                </a:solidFill>
              </a:rPr>
              <a:t>. van gezinssituatie</a:t>
            </a:r>
            <a:br>
              <a:rPr lang="nl-BE" b="1" dirty="0">
                <a:solidFill>
                  <a:srgbClr val="0070C0"/>
                </a:solidFill>
              </a:rPr>
            </a:br>
            <a:endParaRPr lang="nl-BE" sz="900" b="1" dirty="0">
              <a:solidFill>
                <a:srgbClr val="0070C0"/>
              </a:solidFill>
            </a:endParaRPr>
          </a:p>
          <a:p>
            <a:pPr defTabSz="540000">
              <a:spcBef>
                <a:spcPts val="0"/>
              </a:spcBef>
              <a:spcAft>
                <a:spcPts val="0"/>
              </a:spcAft>
            </a:pPr>
            <a:r>
              <a:rPr lang="nl-BE" b="1" dirty="0">
                <a:solidFill>
                  <a:srgbClr val="0091DF"/>
                </a:solidFill>
              </a:rPr>
              <a:t>Netto te betalen</a:t>
            </a:r>
          </a:p>
          <a:p>
            <a:pPr defTabSz="540000">
              <a:spcBef>
                <a:spcPts val="0"/>
              </a:spcBef>
              <a:spcAft>
                <a:spcPts val="0"/>
              </a:spcAft>
            </a:pPr>
            <a:r>
              <a:rPr lang="nl-BE" dirty="0"/>
              <a:t>	</a:t>
            </a:r>
            <a:r>
              <a:rPr lang="nl-BE" dirty="0">
                <a:solidFill>
                  <a:srgbClr val="10384F"/>
                </a:solidFill>
              </a:rPr>
              <a:t>= belastbaar – bedrijfsvoorheffing </a:t>
            </a:r>
          </a:p>
          <a:p>
            <a:pPr defTabSz="540000">
              <a:spcBef>
                <a:spcPts val="0"/>
              </a:spcBef>
              <a:spcAft>
                <a:spcPts val="0"/>
              </a:spcAft>
            </a:pPr>
            <a:r>
              <a:rPr lang="nl-BE" dirty="0">
                <a:solidFill>
                  <a:srgbClr val="10384F"/>
                </a:solidFill>
              </a:rPr>
              <a:t>	</a:t>
            </a:r>
            <a:r>
              <a:rPr lang="nl-BE" b="1" dirty="0">
                <a:solidFill>
                  <a:srgbClr val="10384F"/>
                </a:solidFill>
              </a:rPr>
              <a:t>+ </a:t>
            </a:r>
            <a:r>
              <a:rPr lang="nl-BE" dirty="0">
                <a:solidFill>
                  <a:srgbClr val="10384F"/>
                </a:solidFill>
              </a:rPr>
              <a:t>of</a:t>
            </a:r>
            <a:r>
              <a:rPr lang="nl-BE" b="1" dirty="0">
                <a:solidFill>
                  <a:srgbClr val="10384F"/>
                </a:solidFill>
              </a:rPr>
              <a:t> - </a:t>
            </a:r>
            <a:r>
              <a:rPr lang="nl-BE" dirty="0">
                <a:solidFill>
                  <a:srgbClr val="10384F"/>
                </a:solidFill>
              </a:rPr>
              <a:t>netto vergoedingen </a:t>
            </a:r>
          </a:p>
          <a:p>
            <a:pPr defTabSz="540000">
              <a:spcBef>
                <a:spcPts val="0"/>
              </a:spcBef>
              <a:spcAft>
                <a:spcPts val="0"/>
              </a:spcAft>
            </a:pPr>
            <a:r>
              <a:rPr lang="nl-BE" dirty="0">
                <a:solidFill>
                  <a:srgbClr val="10384F"/>
                </a:solidFill>
              </a:rPr>
              <a:t>	(vb: eigen bijdrage maaltijdcheques, eigen bijdrage hospitalisatieverzekering, eigen bijdrage 	pensioenplan, correcties vorige 	maand, internetvergoeding,…)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02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Prestaties en bedragen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7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D5BCE3C-BE02-4058-B50C-6254D8222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396" y="1299683"/>
            <a:ext cx="9339320" cy="4716201"/>
          </a:xfrm>
          <a:prstGeom prst="rect">
            <a:avLst/>
          </a:prstGeom>
        </p:spPr>
      </p:pic>
      <p:sp>
        <p:nvSpPr>
          <p:cNvPr id="26" name="Rounded Rectangle 7">
            <a:extLst>
              <a:ext uri="{FF2B5EF4-FFF2-40B4-BE49-F238E27FC236}">
                <a16:creationId xmlns:a16="http://schemas.microsoft.com/office/drawing/2014/main" id="{E2414C1F-12DA-4426-A6DF-0BB06FA75286}"/>
              </a:ext>
            </a:extLst>
          </p:cNvPr>
          <p:cNvSpPr/>
          <p:nvPr/>
        </p:nvSpPr>
        <p:spPr bwMode="auto">
          <a:xfrm>
            <a:off x="4543951" y="3250631"/>
            <a:ext cx="5346503" cy="256572"/>
          </a:xfrm>
          <a:prstGeom prst="roundRect">
            <a:avLst/>
          </a:prstGeom>
          <a:noFill/>
          <a:ln w="28575" algn="ctr">
            <a:solidFill>
              <a:srgbClr val="89D329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err="1"/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7D650AA1-ACC2-4A83-AC00-3E71B33B0164}"/>
              </a:ext>
            </a:extLst>
          </p:cNvPr>
          <p:cNvSpPr/>
          <p:nvPr/>
        </p:nvSpPr>
        <p:spPr bwMode="auto">
          <a:xfrm>
            <a:off x="4535906" y="3614409"/>
            <a:ext cx="5346502" cy="243376"/>
          </a:xfrm>
          <a:prstGeom prst="roundRect">
            <a:avLst/>
          </a:prstGeom>
          <a:noFill/>
          <a:ln w="28575" algn="ctr">
            <a:solidFill>
              <a:srgbClr val="89D329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err="1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6CDE445-2C76-40EA-9E32-A78C5875C56E}"/>
              </a:ext>
            </a:extLst>
          </p:cNvPr>
          <p:cNvCxnSpPr>
            <a:cxnSpLocks/>
          </p:cNvCxnSpPr>
          <p:nvPr/>
        </p:nvCxnSpPr>
        <p:spPr bwMode="gray">
          <a:xfrm flipH="1">
            <a:off x="2743201" y="3752007"/>
            <a:ext cx="1792705" cy="2308709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A15701C-6F8C-4628-B135-78AA79A9325C}"/>
              </a:ext>
            </a:extLst>
          </p:cNvPr>
          <p:cNvSpPr txBox="1"/>
          <p:nvPr/>
        </p:nvSpPr>
        <p:spPr bwMode="gray">
          <a:xfrm>
            <a:off x="974672" y="6071726"/>
            <a:ext cx="9083728" cy="368916"/>
          </a:xfrm>
          <a:prstGeom prst="rect">
            <a:avLst/>
          </a:prstGeom>
          <a:solidFill>
            <a:srgbClr val="CCE9F9"/>
          </a:solidFill>
        </p:spPr>
        <p:txBody>
          <a:bodyPr wrap="none" lIns="0" tIns="0" rIns="0" bIns="0" rtlCol="0">
            <a:noAutofit/>
          </a:bodyPr>
          <a:lstStyle/>
          <a:p>
            <a:r>
              <a:rPr lang="nl-BE" dirty="0"/>
              <a:t>Bruto onderworpen aan RSZ (7174,08) x 13,07% = 937,65</a:t>
            </a:r>
          </a:p>
          <a:p>
            <a:endParaRPr lang="nl-BE" sz="1400" dirty="0"/>
          </a:p>
        </p:txBody>
      </p:sp>
      <p:sp>
        <p:nvSpPr>
          <p:cNvPr id="33" name="Rounded Rectangle 7">
            <a:extLst>
              <a:ext uri="{FF2B5EF4-FFF2-40B4-BE49-F238E27FC236}">
                <a16:creationId xmlns:a16="http://schemas.microsoft.com/office/drawing/2014/main" id="{51587084-F1B3-4BFA-B39E-8FFB7D2B071C}"/>
              </a:ext>
            </a:extLst>
          </p:cNvPr>
          <p:cNvSpPr/>
          <p:nvPr/>
        </p:nvSpPr>
        <p:spPr bwMode="auto">
          <a:xfrm>
            <a:off x="4535906" y="2632884"/>
            <a:ext cx="5346504" cy="272269"/>
          </a:xfrm>
          <a:prstGeom prst="roundRect">
            <a:avLst/>
          </a:prstGeom>
          <a:noFill/>
          <a:ln w="28575" algn="ctr">
            <a:solidFill>
              <a:srgbClr val="89D329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err="1"/>
          </a:p>
        </p:txBody>
      </p:sp>
      <p:sp>
        <p:nvSpPr>
          <p:cNvPr id="38" name="Rounded Rectangle 9">
            <a:extLst>
              <a:ext uri="{FF2B5EF4-FFF2-40B4-BE49-F238E27FC236}">
                <a16:creationId xmlns:a16="http://schemas.microsoft.com/office/drawing/2014/main" id="{E8ED871E-CEFA-4AAF-9ACD-64A10D2C0BC5}"/>
              </a:ext>
            </a:extLst>
          </p:cNvPr>
          <p:cNvSpPr/>
          <p:nvPr/>
        </p:nvSpPr>
        <p:spPr bwMode="auto">
          <a:xfrm>
            <a:off x="4543925" y="3887129"/>
            <a:ext cx="5346502" cy="243376"/>
          </a:xfrm>
          <a:prstGeom prst="roundRect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err="1"/>
          </a:p>
        </p:txBody>
      </p:sp>
      <p:sp>
        <p:nvSpPr>
          <p:cNvPr id="40" name="Rounded Rectangle 9">
            <a:extLst>
              <a:ext uri="{FF2B5EF4-FFF2-40B4-BE49-F238E27FC236}">
                <a16:creationId xmlns:a16="http://schemas.microsoft.com/office/drawing/2014/main" id="{A382C208-AEE7-4EE8-9FD9-E4894760F2A0}"/>
              </a:ext>
            </a:extLst>
          </p:cNvPr>
          <p:cNvSpPr/>
          <p:nvPr/>
        </p:nvSpPr>
        <p:spPr bwMode="auto">
          <a:xfrm>
            <a:off x="4563975" y="4292197"/>
            <a:ext cx="5346502" cy="243376"/>
          </a:xfrm>
          <a:prstGeom prst="roundRect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err="1"/>
          </a:p>
        </p:txBody>
      </p:sp>
      <p:sp>
        <p:nvSpPr>
          <p:cNvPr id="41" name="Rounded Rectangle 9">
            <a:extLst>
              <a:ext uri="{FF2B5EF4-FFF2-40B4-BE49-F238E27FC236}">
                <a16:creationId xmlns:a16="http://schemas.microsoft.com/office/drawing/2014/main" id="{A50B4FC3-7221-4D85-9BA1-58161C84854A}"/>
              </a:ext>
            </a:extLst>
          </p:cNvPr>
          <p:cNvSpPr/>
          <p:nvPr/>
        </p:nvSpPr>
        <p:spPr bwMode="auto">
          <a:xfrm>
            <a:off x="4571994" y="5707907"/>
            <a:ext cx="5346502" cy="243376"/>
          </a:xfrm>
          <a:prstGeom prst="roundRect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101544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l-BE" dirty="0"/>
              <a:t> </a:t>
            </a:r>
            <a:r>
              <a:rPr lang="nl-BE" dirty="0" err="1"/>
              <a:t>Local</a:t>
            </a:r>
            <a:r>
              <a:rPr lang="nl-BE" dirty="0"/>
              <a:t> Bonus (STI), Service </a:t>
            </a:r>
            <a:r>
              <a:rPr lang="nl-BE" dirty="0" err="1"/>
              <a:t>Awards</a:t>
            </a:r>
            <a:r>
              <a:rPr lang="nl-BE" dirty="0"/>
              <a:t>, Eindejaarspremie … EN ook ziekte-</a:t>
            </a:r>
            <a:r>
              <a:rPr lang="nl-BE" dirty="0" err="1"/>
              <a:t>bijpassingen</a:t>
            </a:r>
            <a:r>
              <a:rPr lang="nl-BE" dirty="0"/>
              <a:t>,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Bonussen en premies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4A7589-2A7E-4C1F-A83F-A023C9549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023" y="1534012"/>
            <a:ext cx="7977498" cy="244771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43D508D-A89A-47D3-872A-7B36031B0837}"/>
              </a:ext>
            </a:extLst>
          </p:cNvPr>
          <p:cNvSpPr txBox="1"/>
          <p:nvPr/>
        </p:nvSpPr>
        <p:spPr bwMode="gray">
          <a:xfrm>
            <a:off x="9530451" y="1923233"/>
            <a:ext cx="1743075" cy="207310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nl-BE" sz="1600" dirty="0">
                <a:solidFill>
                  <a:srgbClr val="10384F"/>
                </a:solidFill>
              </a:rPr>
              <a:t>Bedrijfsvoorheffing wordt gerekend a.d.h.v. wettelijke tabellen voor bonussen en premies (= exceptioneel belast)</a:t>
            </a:r>
          </a:p>
          <a:p>
            <a:endParaRPr lang="nl-BE" sz="1600" dirty="0">
              <a:solidFill>
                <a:srgbClr val="10384F"/>
              </a:solidFill>
            </a:endParaRPr>
          </a:p>
          <a:p>
            <a:endParaRPr lang="nl-BE" sz="1600" dirty="0">
              <a:solidFill>
                <a:srgbClr val="10384F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654D3F2-9746-4C6B-B92A-2FEACC51B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085" y="4148873"/>
            <a:ext cx="7977498" cy="2228065"/>
          </a:xfrm>
          <a:prstGeom prst="rect">
            <a:avLst/>
          </a:prstGeom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id="{525BD00A-E2D4-47B5-8379-9E53AD8A0EF1}"/>
              </a:ext>
            </a:extLst>
          </p:cNvPr>
          <p:cNvSpPr/>
          <p:nvPr/>
        </p:nvSpPr>
        <p:spPr bwMode="gray">
          <a:xfrm>
            <a:off x="8987587" y="2622883"/>
            <a:ext cx="312821" cy="44516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3511F611-C4C5-4916-97A7-83F8C0455AE8}"/>
              </a:ext>
            </a:extLst>
          </p:cNvPr>
          <p:cNvSpPr/>
          <p:nvPr/>
        </p:nvSpPr>
        <p:spPr bwMode="gray">
          <a:xfrm>
            <a:off x="8987587" y="4817737"/>
            <a:ext cx="312821" cy="44516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5C992F-B0EE-4374-971E-5AFCB5D99730}"/>
              </a:ext>
            </a:extLst>
          </p:cNvPr>
          <p:cNvSpPr txBox="1"/>
          <p:nvPr/>
        </p:nvSpPr>
        <p:spPr bwMode="gray">
          <a:xfrm>
            <a:off x="9530451" y="4595820"/>
            <a:ext cx="1743075" cy="188625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nl-BE" sz="1600" dirty="0">
                <a:solidFill>
                  <a:srgbClr val="10384F"/>
                </a:solidFill>
              </a:rPr>
              <a:t>CAO 1997-1998 &gt; garantie belastbaar inkomen tot en met 180d (6 maanden) i.g.v. ZIEKTE/AO</a:t>
            </a:r>
          </a:p>
          <a:p>
            <a:endParaRPr lang="nl-BE" sz="1600" dirty="0">
              <a:solidFill>
                <a:srgbClr val="10384F"/>
              </a:solidFill>
            </a:endParaRPr>
          </a:p>
          <a:p>
            <a:endParaRPr lang="nl-BE" sz="1600" dirty="0">
              <a:solidFill>
                <a:srgbClr val="1038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Bedrijfslasten - informatief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91C169-EC99-4578-9782-41FA01913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22" y="2268426"/>
            <a:ext cx="11345858" cy="293410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853599C-2ABE-48A3-A403-0A8E088BDC60}"/>
              </a:ext>
            </a:extLst>
          </p:cNvPr>
          <p:cNvSpPr txBox="1"/>
          <p:nvPr/>
        </p:nvSpPr>
        <p:spPr bwMode="gray">
          <a:xfrm>
            <a:off x="3154768" y="1842740"/>
            <a:ext cx="5476875" cy="419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nl-BE" sz="1800" dirty="0">
                <a:solidFill>
                  <a:srgbClr val="89D329"/>
                </a:solidFill>
              </a:rPr>
              <a:t>RSZ-bijdrage betaald door de WG</a:t>
            </a:r>
            <a:endParaRPr lang="en-US" sz="1800" dirty="0">
              <a:solidFill>
                <a:srgbClr val="89D329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C7DE593-77B9-4734-87A6-1C541F27C6B0}"/>
              </a:ext>
            </a:extLst>
          </p:cNvPr>
          <p:cNvCxnSpPr>
            <a:cxnSpLocks/>
          </p:cNvCxnSpPr>
          <p:nvPr/>
        </p:nvCxnSpPr>
        <p:spPr>
          <a:xfrm flipH="1" flipV="1">
            <a:off x="4450389" y="2199279"/>
            <a:ext cx="265990" cy="501886"/>
          </a:xfrm>
          <a:prstGeom prst="straightConnector1">
            <a:avLst/>
          </a:prstGeom>
          <a:ln w="19050">
            <a:solidFill>
              <a:srgbClr val="89D32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22EC0BC2-FA6E-47D0-B5CA-33197D9B8688}"/>
              </a:ext>
            </a:extLst>
          </p:cNvPr>
          <p:cNvSpPr/>
          <p:nvPr/>
        </p:nvSpPr>
        <p:spPr bwMode="gray">
          <a:xfrm>
            <a:off x="4355432" y="2694579"/>
            <a:ext cx="745957" cy="457695"/>
          </a:xfrm>
          <a:prstGeom prst="ellipse">
            <a:avLst/>
          </a:prstGeom>
          <a:noFill/>
          <a:ln>
            <a:solidFill>
              <a:srgbClr val="89D3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0141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Kalender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10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FD3E4D-C786-46A1-9582-60DDAED9E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959" y="1093992"/>
            <a:ext cx="10499438" cy="21979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1D444E-F485-4D08-B2FE-CF795C6CC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005" y="3429000"/>
            <a:ext cx="8101948" cy="305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86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AF1B7-8E54-4948-B788-40AB50578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0378" y="2171700"/>
            <a:ext cx="6829656" cy="2128211"/>
          </a:xfrm>
        </p:spPr>
        <p:txBody>
          <a:bodyPr/>
          <a:lstStyle/>
          <a:p>
            <a:pPr algn="ctr"/>
            <a:r>
              <a:rPr lang="nl-BE" dirty="0"/>
              <a:t>Woon-werk tussenkomst en </a:t>
            </a:r>
            <a:br>
              <a:rPr lang="nl-BE" dirty="0"/>
            </a:br>
            <a:r>
              <a:rPr lang="nl-BE" dirty="0"/>
              <a:t>Fietslease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DA5BBB-7281-4BDD-A050-E4B35AEB4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71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22065" y="464589"/>
            <a:ext cx="10798460" cy="864000"/>
          </a:xfrm>
        </p:spPr>
        <p:txBody>
          <a:bodyPr/>
          <a:lstStyle/>
          <a:p>
            <a:pPr algn="ctr"/>
            <a:r>
              <a:rPr lang="nl-BE" dirty="0"/>
              <a:t>Maandelijkse woon/werk tussenkomst </a:t>
            </a:r>
            <a:br>
              <a:rPr lang="nl-BE" dirty="0"/>
            </a:br>
            <a:r>
              <a:rPr lang="nl-BE" dirty="0"/>
              <a:t>(indien woonachtig op &gt; 5 km van de </a:t>
            </a:r>
            <a:r>
              <a:rPr lang="nl-BE" dirty="0" err="1"/>
              <a:t>dichstbijzijnde</a:t>
            </a:r>
            <a:r>
              <a:rPr lang="nl-BE" dirty="0"/>
              <a:t> </a:t>
            </a:r>
            <a:r>
              <a:rPr lang="nl-BE" dirty="0" err="1"/>
              <a:t>ibus</a:t>
            </a:r>
            <a:r>
              <a:rPr lang="nl-BE" dirty="0"/>
              <a:t> halte)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12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974672" y="1542253"/>
            <a:ext cx="5220000" cy="4752001"/>
          </a:xfrm>
        </p:spPr>
        <p:txBody>
          <a:bodyPr/>
          <a:lstStyle/>
          <a:p>
            <a:pPr lvl="1"/>
            <a:r>
              <a:rPr lang="nl-BE" sz="1600" dirty="0">
                <a:solidFill>
                  <a:srgbClr val="00617F"/>
                </a:solidFill>
              </a:rPr>
              <a:t>Tabel openbaar vervoer obv # km’s (</a:t>
            </a:r>
            <a:r>
              <a:rPr lang="nl-BE" sz="1600" b="1" dirty="0">
                <a:solidFill>
                  <a:srgbClr val="00617F"/>
                </a:solidFill>
              </a:rPr>
              <a:t>enkele</a:t>
            </a:r>
            <a:r>
              <a:rPr lang="nl-BE" sz="1600" dirty="0">
                <a:solidFill>
                  <a:srgbClr val="00617F"/>
                </a:solidFill>
              </a:rPr>
              <a:t> rit)</a:t>
            </a:r>
          </a:p>
          <a:p>
            <a:pPr lvl="1"/>
            <a:r>
              <a:rPr lang="nl-BE" sz="1600" dirty="0">
                <a:solidFill>
                  <a:srgbClr val="00617F"/>
                </a:solidFill>
              </a:rPr>
              <a:t>Weekbedrag tabel / 4,2 dagen</a:t>
            </a:r>
          </a:p>
          <a:p>
            <a:pPr lvl="1"/>
            <a:r>
              <a:rPr lang="nl-BE" sz="1600" dirty="0">
                <a:solidFill>
                  <a:srgbClr val="00617F"/>
                </a:solidFill>
              </a:rPr>
              <a:t>Betaald per gewerkte dag</a:t>
            </a:r>
          </a:p>
          <a:p>
            <a:pPr marL="0" lvl="1" indent="0">
              <a:buNone/>
            </a:pPr>
            <a:endParaRPr lang="nl-BE" sz="1600" dirty="0">
              <a:solidFill>
                <a:srgbClr val="00617F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F01F188-FB35-4DCF-A84D-DC156BA2DB91}"/>
              </a:ext>
            </a:extLst>
          </p:cNvPr>
          <p:cNvCxnSpPr/>
          <p:nvPr/>
        </p:nvCxnSpPr>
        <p:spPr bwMode="gray">
          <a:xfrm>
            <a:off x="3765826" y="5382207"/>
            <a:ext cx="929819" cy="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3E6E1E8-6F39-4110-8BA8-51355D25A6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549" y="1904868"/>
            <a:ext cx="6643741" cy="4414372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B433603B-D8F8-4A04-A4B0-FE020D3A2D13}"/>
              </a:ext>
            </a:extLst>
          </p:cNvPr>
          <p:cNvSpPr/>
          <p:nvPr/>
        </p:nvSpPr>
        <p:spPr bwMode="gray">
          <a:xfrm>
            <a:off x="6142723" y="5246277"/>
            <a:ext cx="476656" cy="223736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1017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13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875206" y="1052999"/>
            <a:ext cx="5220000" cy="4752001"/>
          </a:xfrm>
        </p:spPr>
        <p:txBody>
          <a:bodyPr/>
          <a:lstStyle/>
          <a:p>
            <a:pPr marL="0" lvl="1" indent="0">
              <a:buNone/>
            </a:pPr>
            <a:endParaRPr lang="nl-BE" sz="1600" dirty="0">
              <a:solidFill>
                <a:srgbClr val="00617F"/>
              </a:solidFill>
            </a:endParaRPr>
          </a:p>
          <a:p>
            <a:pPr lvl="1"/>
            <a:r>
              <a:rPr lang="nl-BE" sz="1600" dirty="0">
                <a:solidFill>
                  <a:srgbClr val="00617F"/>
                </a:solidFill>
              </a:rPr>
              <a:t>Belastingvoordeel € 35,80/maand </a:t>
            </a:r>
            <a:br>
              <a:rPr lang="nl-BE" sz="1600" dirty="0">
                <a:solidFill>
                  <a:srgbClr val="00617F"/>
                </a:solidFill>
              </a:rPr>
            </a:br>
            <a:r>
              <a:rPr lang="nl-BE" sz="1600" dirty="0">
                <a:solidFill>
                  <a:srgbClr val="00617F"/>
                </a:solidFill>
              </a:rPr>
              <a:t>(wettelijk vastgelegd, zijnde € 430/jaar voor 2022)</a:t>
            </a:r>
          </a:p>
          <a:p>
            <a:pPr marL="0" lvl="1" indent="0">
              <a:buNone/>
            </a:pPr>
            <a:endParaRPr lang="nl-BE" sz="1600" dirty="0">
              <a:solidFill>
                <a:srgbClr val="00617F"/>
              </a:solidFill>
            </a:endParaRPr>
          </a:p>
          <a:p>
            <a:pPr lvl="1"/>
            <a:r>
              <a:rPr lang="nl-BE" sz="1600" dirty="0">
                <a:solidFill>
                  <a:srgbClr val="00617F"/>
                </a:solidFill>
              </a:rPr>
              <a:t>Opsplitsing belastbaar en netto:</a:t>
            </a:r>
          </a:p>
          <a:p>
            <a:pPr lvl="2"/>
            <a:r>
              <a:rPr lang="nl-BE" sz="1600" dirty="0">
                <a:solidFill>
                  <a:srgbClr val="00617F"/>
                </a:solidFill>
              </a:rPr>
              <a:t>Code 638B = vrij van belastingen (netto)</a:t>
            </a:r>
            <a:endParaRPr lang="en-US" sz="1600" dirty="0">
              <a:solidFill>
                <a:srgbClr val="00617F"/>
              </a:solidFill>
            </a:endParaRPr>
          </a:p>
          <a:p>
            <a:pPr lvl="2"/>
            <a:r>
              <a:rPr lang="nl-BE" sz="1600" dirty="0">
                <a:solidFill>
                  <a:srgbClr val="00617F"/>
                </a:solidFill>
              </a:rPr>
              <a:t>Code 628B = belastbaar gedeelte (bruto)</a:t>
            </a:r>
          </a:p>
          <a:p>
            <a:pPr marL="270000" lvl="2" indent="0">
              <a:buNone/>
            </a:pPr>
            <a:endParaRPr lang="en-US" sz="1600" dirty="0">
              <a:solidFill>
                <a:srgbClr val="00617F"/>
              </a:solidFill>
            </a:endParaRP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E5A3087D-E284-4634-A81A-1C52C6E0DC45}"/>
              </a:ext>
            </a:extLst>
          </p:cNvPr>
          <p:cNvSpPr txBox="1">
            <a:spLocks/>
          </p:cNvSpPr>
          <p:nvPr/>
        </p:nvSpPr>
        <p:spPr bwMode="gray">
          <a:xfrm>
            <a:off x="7149536" y="1060314"/>
            <a:ext cx="5220000" cy="47520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00" indent="-27000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00" indent="-27000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7000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FontTx/>
              <a:buBlip>
                <a:blip r:embed="rId6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27000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FontTx/>
              <a:buBlip>
                <a:blip r:embed="rId6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80000" indent="-27000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FontTx/>
              <a:buBlip>
                <a:blip r:embed="rId6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0000" indent="-27000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FontTx/>
              <a:buBlip>
                <a:blip r:embed="rId6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80000" indent="-270000" algn="l" defTabSz="914400" rtl="0" eaLnBrk="1" latinLnBrk="0" hangingPunct="1">
              <a:spcBef>
                <a:spcPts val="300"/>
              </a:spcBef>
              <a:spcAft>
                <a:spcPts val="600"/>
              </a:spcAft>
              <a:buFontTx/>
              <a:buBlip>
                <a:blip r:embed="rId6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FontTx/>
              <a:buNone/>
            </a:pPr>
            <a:endParaRPr lang="nl-BE" sz="1600" dirty="0">
              <a:solidFill>
                <a:srgbClr val="00617F"/>
              </a:solidFill>
            </a:endParaRPr>
          </a:p>
          <a:p>
            <a:pPr lvl="1"/>
            <a:r>
              <a:rPr lang="nl-BE" sz="1600" u="sng" dirty="0">
                <a:solidFill>
                  <a:srgbClr val="00617F"/>
                </a:solidFill>
              </a:rPr>
              <a:t>Voorbeeld</a:t>
            </a:r>
            <a:r>
              <a:rPr lang="nl-BE" sz="1600" dirty="0">
                <a:solidFill>
                  <a:srgbClr val="00617F"/>
                </a:solidFill>
              </a:rPr>
              <a:t>: afstand (enkel) van 21 km</a:t>
            </a:r>
          </a:p>
          <a:p>
            <a:pPr marL="0" lvl="1" indent="0">
              <a:buNone/>
            </a:pPr>
            <a:r>
              <a:rPr lang="nl-BE" sz="1600" dirty="0">
                <a:solidFill>
                  <a:srgbClr val="00617F"/>
                </a:solidFill>
              </a:rPr>
              <a:t>     18,35 EUR / 4,2 x 12d gewerkt = 52,43 EUR</a:t>
            </a:r>
            <a:br>
              <a:rPr lang="nl-BE" sz="1600" dirty="0">
                <a:solidFill>
                  <a:srgbClr val="00617F"/>
                </a:solidFill>
              </a:rPr>
            </a:br>
            <a:endParaRPr lang="nl-BE" sz="1600" dirty="0">
              <a:solidFill>
                <a:srgbClr val="00617F"/>
              </a:solidFill>
            </a:endParaRPr>
          </a:p>
          <a:p>
            <a:pPr lvl="1"/>
            <a:r>
              <a:rPr lang="nl-BE" sz="1600" dirty="0">
                <a:solidFill>
                  <a:srgbClr val="00617F"/>
                </a:solidFill>
              </a:rPr>
              <a:t>Opsplitsing belastbaar en netto 2022:</a:t>
            </a:r>
          </a:p>
          <a:p>
            <a:pPr lvl="2"/>
            <a:r>
              <a:rPr lang="nl-BE" sz="1600" dirty="0">
                <a:solidFill>
                  <a:srgbClr val="00617F"/>
                </a:solidFill>
              </a:rPr>
              <a:t>Netto: 35,80 EUR</a:t>
            </a:r>
          </a:p>
          <a:p>
            <a:pPr lvl="2"/>
            <a:r>
              <a:rPr lang="nl-BE" sz="1600" dirty="0">
                <a:solidFill>
                  <a:srgbClr val="00617F"/>
                </a:solidFill>
              </a:rPr>
              <a:t>Belastbaar: 16,63 EUR</a:t>
            </a:r>
            <a:endParaRPr lang="en-US" sz="1600" dirty="0">
              <a:solidFill>
                <a:srgbClr val="00617F"/>
              </a:solidFill>
            </a:endParaRPr>
          </a:p>
          <a:p>
            <a:pPr marL="270000" lvl="2" indent="0">
              <a:buFontTx/>
              <a:buNone/>
            </a:pPr>
            <a:endParaRPr lang="en-US" sz="1600" dirty="0">
              <a:solidFill>
                <a:srgbClr val="00617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01E673-807C-4B3E-B0D9-71C00446BA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663" y="3714534"/>
            <a:ext cx="8986336" cy="249327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99D9441-0CCE-422E-9ED0-42DCB4C2BAC3}"/>
              </a:ext>
            </a:extLst>
          </p:cNvPr>
          <p:cNvSpPr/>
          <p:nvPr/>
        </p:nvSpPr>
        <p:spPr bwMode="gray">
          <a:xfrm>
            <a:off x="4704348" y="3801979"/>
            <a:ext cx="890337" cy="240631"/>
          </a:xfrm>
          <a:prstGeom prst="rect">
            <a:avLst/>
          </a:prstGeom>
          <a:noFill/>
          <a:ln w="25400" cap="flat" cmpd="sng" algn="ctr">
            <a:solidFill>
              <a:srgbClr val="66B51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0FC8DB-60C6-430F-AA98-890ABC9B3693}"/>
              </a:ext>
            </a:extLst>
          </p:cNvPr>
          <p:cNvSpPr/>
          <p:nvPr/>
        </p:nvSpPr>
        <p:spPr bwMode="gray">
          <a:xfrm>
            <a:off x="4688300" y="5975690"/>
            <a:ext cx="890337" cy="240631"/>
          </a:xfrm>
          <a:prstGeom prst="rect">
            <a:avLst/>
          </a:prstGeom>
          <a:noFill/>
          <a:ln w="25400" cap="flat" cmpd="sng" algn="ctr">
            <a:solidFill>
              <a:srgbClr val="66B51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F0ADC225-AB32-47EE-92B3-E8A7E3771BBF}"/>
              </a:ext>
            </a:extLst>
          </p:cNvPr>
          <p:cNvSpPr txBox="1">
            <a:spLocks/>
          </p:cNvSpPr>
          <p:nvPr/>
        </p:nvSpPr>
        <p:spPr bwMode="gray">
          <a:xfrm>
            <a:off x="1022065" y="240066"/>
            <a:ext cx="10798460" cy="864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BE" dirty="0"/>
              <a:t>Maandelijkse woon/werk tussenkomst </a:t>
            </a:r>
            <a:br>
              <a:rPr lang="nl-BE" dirty="0"/>
            </a:br>
            <a:r>
              <a:rPr lang="nl-BE" dirty="0"/>
              <a:t>(indien woonachtig op &gt; 5 km van de </a:t>
            </a:r>
            <a:r>
              <a:rPr lang="nl-BE" dirty="0" err="1"/>
              <a:t>dichstbijzijnde</a:t>
            </a:r>
            <a:r>
              <a:rPr lang="nl-BE" dirty="0"/>
              <a:t> </a:t>
            </a:r>
            <a:r>
              <a:rPr lang="nl-BE" dirty="0" err="1"/>
              <a:t>ibus</a:t>
            </a:r>
            <a:r>
              <a:rPr lang="nl-BE" dirty="0"/>
              <a:t> halte)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9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dirty="0"/>
              <a:t>Woon-werk december-premie </a:t>
            </a:r>
            <a:br>
              <a:rPr lang="nl-BE" dirty="0"/>
            </a:br>
            <a:r>
              <a:rPr lang="nl-BE" dirty="0"/>
              <a:t>(&gt; indien geen fietsvergoeding)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14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4EF734-B25A-41B1-B71D-88D589C45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35" y="1379198"/>
            <a:ext cx="6411919" cy="2961528"/>
          </a:xfrm>
          <a:prstGeom prst="rect">
            <a:avLst/>
          </a:prstGeom>
        </p:spPr>
      </p:pic>
      <p:sp>
        <p:nvSpPr>
          <p:cNvPr id="21" name="Arrow: Right 20">
            <a:extLst>
              <a:ext uri="{FF2B5EF4-FFF2-40B4-BE49-F238E27FC236}">
                <a16:creationId xmlns:a16="http://schemas.microsoft.com/office/drawing/2014/main" id="{9ED6828C-E9D2-4FC5-A316-A34E3552E710}"/>
              </a:ext>
            </a:extLst>
          </p:cNvPr>
          <p:cNvSpPr/>
          <p:nvPr/>
        </p:nvSpPr>
        <p:spPr bwMode="gray">
          <a:xfrm>
            <a:off x="7641627" y="3714880"/>
            <a:ext cx="283792" cy="40861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D61D71-41FF-4CDC-B7F7-46371D65876D}"/>
              </a:ext>
            </a:extLst>
          </p:cNvPr>
          <p:cNvSpPr txBox="1"/>
          <p:nvPr/>
        </p:nvSpPr>
        <p:spPr bwMode="gray">
          <a:xfrm>
            <a:off x="8280973" y="3256357"/>
            <a:ext cx="2983505" cy="1141337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r>
              <a:rPr lang="nl-BE" dirty="0" err="1"/>
              <a:t>Vb</a:t>
            </a:r>
            <a:r>
              <a:rPr lang="nl-BE" dirty="0"/>
              <a:t> 2021</a:t>
            </a:r>
          </a:p>
          <a:p>
            <a:r>
              <a:rPr lang="nl-BE" dirty="0"/>
              <a:t>= 410 * FTE (83,33) </a:t>
            </a:r>
          </a:p>
          <a:p>
            <a:r>
              <a:rPr lang="nl-BE" b="1" dirty="0"/>
              <a:t>= 341,67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4F69AD4-E4E9-4729-9C43-0F02F7598A4A}"/>
              </a:ext>
            </a:extLst>
          </p:cNvPr>
          <p:cNvSpPr/>
          <p:nvPr/>
        </p:nvSpPr>
        <p:spPr bwMode="gray">
          <a:xfrm>
            <a:off x="3325507" y="3827026"/>
            <a:ext cx="3764895" cy="184322"/>
          </a:xfrm>
          <a:prstGeom prst="roundRect">
            <a:avLst/>
          </a:prstGeom>
          <a:noFill/>
          <a:ln>
            <a:solidFill>
              <a:srgbClr val="89D3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E1FED9-A525-48A4-83C6-F997162E3F0A}"/>
              </a:ext>
            </a:extLst>
          </p:cNvPr>
          <p:cNvSpPr txBox="1"/>
          <p:nvPr/>
        </p:nvSpPr>
        <p:spPr bwMode="gray">
          <a:xfrm>
            <a:off x="982663" y="4673986"/>
            <a:ext cx="10281815" cy="14944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Voor mensen die deeltijds werken of doorheen het jaar in dienst komen wordt de premie pro rata berekend (zie </a:t>
            </a:r>
            <a:r>
              <a:rPr lang="nl-BE" dirty="0" err="1"/>
              <a:t>vb</a:t>
            </a:r>
            <a:r>
              <a:rPr lang="nl-BE" dirty="0"/>
              <a:t> boven).</a:t>
            </a:r>
          </a:p>
          <a:p>
            <a:endParaRPr lang="nl-B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Voor mensen die tevens een maandelijks woon-werkvergoeding krijgen zal deze premie (gedeeltelijk) als bruto </a:t>
            </a:r>
            <a:r>
              <a:rPr lang="nl-BE" dirty="0" err="1"/>
              <a:t>ipv</a:t>
            </a:r>
            <a:r>
              <a:rPr lang="nl-BE" dirty="0"/>
              <a:t> netto loon betaald worden omdat voor hen het belastingvoordeel reeds (gedeeltelijk) bekomen werd bij de uitbetalingen van de maandelijkse vergoedingen.</a:t>
            </a:r>
          </a:p>
        </p:txBody>
      </p:sp>
    </p:spTree>
    <p:extLst>
      <p:ext uri="{BB962C8B-B14F-4D97-AF65-F5344CB8AC3E}">
        <p14:creationId xmlns:p14="http://schemas.microsoft.com/office/powerpoint/2010/main" val="76357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Fietslease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15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4ECB4A-0327-4806-9D3E-4CDA2980C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242" y="1571122"/>
            <a:ext cx="8354630" cy="49710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326CCF2-1D5A-45E6-AEC1-320B721F0AB4}"/>
              </a:ext>
            </a:extLst>
          </p:cNvPr>
          <p:cNvSpPr/>
          <p:nvPr/>
        </p:nvSpPr>
        <p:spPr bwMode="gray">
          <a:xfrm>
            <a:off x="6115238" y="1736724"/>
            <a:ext cx="863077" cy="332707"/>
          </a:xfrm>
          <a:prstGeom prst="roundRect">
            <a:avLst/>
          </a:prstGeom>
          <a:noFill/>
          <a:ln>
            <a:solidFill>
              <a:srgbClr val="89D3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6322D9F-F6F9-4379-8B04-4C16EEB35881}"/>
              </a:ext>
            </a:extLst>
          </p:cNvPr>
          <p:cNvSpPr/>
          <p:nvPr/>
        </p:nvSpPr>
        <p:spPr bwMode="gray">
          <a:xfrm>
            <a:off x="4318522" y="3874168"/>
            <a:ext cx="863077" cy="182475"/>
          </a:xfrm>
          <a:prstGeom prst="roundRect">
            <a:avLst/>
          </a:prstGeom>
          <a:noFill/>
          <a:ln>
            <a:solidFill>
              <a:srgbClr val="89D3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F69F0C-2004-4084-8C7B-DBED4F1A7F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8706" y="4855562"/>
            <a:ext cx="8021169" cy="176237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6B62591-0556-4CEB-B62D-4B8E74B1AEED}"/>
              </a:ext>
            </a:extLst>
          </p:cNvPr>
          <p:cNvSpPr txBox="1"/>
          <p:nvPr/>
        </p:nvSpPr>
        <p:spPr bwMode="gray">
          <a:xfrm>
            <a:off x="9336505" y="1571122"/>
            <a:ext cx="2443776" cy="2802896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r>
              <a:rPr lang="nl-BE" dirty="0"/>
              <a:t>Rentingtarief: 71,25 + 21% btw (14,9625) =</a:t>
            </a:r>
          </a:p>
          <a:p>
            <a:r>
              <a:rPr lang="nl-BE" b="1" dirty="0"/>
              <a:t>86,2125</a:t>
            </a:r>
          </a:p>
          <a:p>
            <a:endParaRPr lang="nl-BE" b="1" dirty="0"/>
          </a:p>
          <a:p>
            <a:r>
              <a:rPr lang="nl-BE" dirty="0"/>
              <a:t>72% van 86,2125 = </a:t>
            </a:r>
          </a:p>
          <a:p>
            <a:r>
              <a:rPr lang="nl-BE" b="1" dirty="0"/>
              <a:t>60,07</a:t>
            </a:r>
          </a:p>
          <a:p>
            <a:endParaRPr lang="nl-BE" b="1" dirty="0"/>
          </a:p>
          <a:p>
            <a:r>
              <a:rPr lang="nl-BE" dirty="0"/>
              <a:t>4443,74 (maandloon) – 60,07 = </a:t>
            </a:r>
            <a:r>
              <a:rPr lang="nl-BE" b="1" dirty="0"/>
              <a:t>4381,67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84BE24-43FC-431E-9005-68126AB12C37}"/>
              </a:ext>
            </a:extLst>
          </p:cNvPr>
          <p:cNvSpPr/>
          <p:nvPr/>
        </p:nvSpPr>
        <p:spPr bwMode="gray">
          <a:xfrm>
            <a:off x="9119937" y="5859379"/>
            <a:ext cx="685800" cy="277010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3FECDFE-3FF2-4D50-9D48-FD27A09C8BBD}"/>
              </a:ext>
            </a:extLst>
          </p:cNvPr>
          <p:cNvCxnSpPr/>
          <p:nvPr/>
        </p:nvCxnSpPr>
        <p:spPr bwMode="gray">
          <a:xfrm flipV="1">
            <a:off x="9614672" y="4596063"/>
            <a:ext cx="0" cy="1263316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3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AF1B7-8E54-4948-B788-40AB50578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0378" y="2171701"/>
            <a:ext cx="6829656" cy="1257300"/>
          </a:xfrm>
        </p:spPr>
        <p:txBody>
          <a:bodyPr/>
          <a:lstStyle/>
          <a:p>
            <a:pPr algn="ctr"/>
            <a:r>
              <a:rPr lang="nl-BE" dirty="0"/>
              <a:t>Nabetalingen </a:t>
            </a:r>
            <a:br>
              <a:rPr lang="nl-BE" dirty="0"/>
            </a:br>
            <a:endParaRPr lang="nl-B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DA5BBB-7281-4BDD-A050-E4B35AEB4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1AD62FC-4C0F-4188-B0A3-44FF5E6835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2863" y="2917590"/>
            <a:ext cx="5789881" cy="235291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Overwerk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Fietsvergoeding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Gelegenheidsshift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Effectieve </a:t>
            </a:r>
            <a:r>
              <a:rPr lang="nl-BE" dirty="0" err="1"/>
              <a:t>relief</a:t>
            </a:r>
            <a:r>
              <a:rPr lang="nl-BE" dirty="0"/>
              <a:t>-vergoeding</a:t>
            </a:r>
          </a:p>
        </p:txBody>
      </p:sp>
    </p:spTree>
    <p:extLst>
      <p:ext uri="{BB962C8B-B14F-4D97-AF65-F5344CB8AC3E}">
        <p14:creationId xmlns:p14="http://schemas.microsoft.com/office/powerpoint/2010/main" val="345140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Voorbeeld nabetaling: overwerk + fietsvergoeding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17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2B40BB-63EE-46E4-8F75-8F0428615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075" y="1231633"/>
            <a:ext cx="6020640" cy="502037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686EF21-F523-4D85-947A-4074FAFA54E5}"/>
              </a:ext>
            </a:extLst>
          </p:cNvPr>
          <p:cNvSpPr/>
          <p:nvPr/>
        </p:nvSpPr>
        <p:spPr bwMode="gray">
          <a:xfrm>
            <a:off x="782053" y="5782781"/>
            <a:ext cx="6292515" cy="149356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1ED241-5ACA-438C-9431-0A9C58E981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169" y="2880778"/>
            <a:ext cx="7537679" cy="23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98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18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E55E3C-1CDA-47A2-9D1B-546713FB82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958" y="1045939"/>
            <a:ext cx="9475232" cy="41867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96FCC5-44AE-4A97-AA22-D523FDCDFDFD}"/>
              </a:ext>
            </a:extLst>
          </p:cNvPr>
          <p:cNvSpPr txBox="1"/>
          <p:nvPr/>
        </p:nvSpPr>
        <p:spPr bwMode="gray">
          <a:xfrm>
            <a:off x="982663" y="5249793"/>
            <a:ext cx="9376528" cy="585519"/>
          </a:xfrm>
          <a:prstGeom prst="rect">
            <a:avLst/>
          </a:prstGeom>
          <a:solidFill>
            <a:srgbClr val="CCE9F9"/>
          </a:solidFill>
        </p:spPr>
        <p:txBody>
          <a:bodyPr wrap="square" lIns="0" tIns="0" rIns="0" bIns="0" rtlCol="0">
            <a:noAutofit/>
          </a:bodyPr>
          <a:lstStyle/>
          <a:p>
            <a:r>
              <a:rPr lang="nl-BE" sz="1600" dirty="0"/>
              <a:t>Gewoon maandloon: 5517,85 / 145,9033	=	37,8193968</a:t>
            </a:r>
          </a:p>
          <a:p>
            <a:r>
              <a:rPr lang="nl-BE" sz="1600" dirty="0"/>
              <a:t>Niet compenseren ma-za &gt;&gt; * 1,5		= 	37,8193968 * 1,5	= 	56,73</a:t>
            </a:r>
          </a:p>
          <a:p>
            <a:r>
              <a:rPr lang="nl-BE" sz="1600" dirty="0"/>
              <a:t>	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F930CC-2E90-4E0E-91AB-E407DA5022B3}"/>
              </a:ext>
            </a:extLst>
          </p:cNvPr>
          <p:cNvSpPr txBox="1"/>
          <p:nvPr/>
        </p:nvSpPr>
        <p:spPr bwMode="gray">
          <a:xfrm>
            <a:off x="1002714" y="6063911"/>
            <a:ext cx="9376528" cy="317789"/>
          </a:xfrm>
          <a:prstGeom prst="rect">
            <a:avLst/>
          </a:prstGeom>
          <a:solidFill>
            <a:srgbClr val="CCE9F9"/>
          </a:solidFill>
        </p:spPr>
        <p:txBody>
          <a:bodyPr wrap="square" lIns="0" tIns="0" rIns="0" bIns="0" rtlCol="0">
            <a:noAutofit/>
          </a:bodyPr>
          <a:lstStyle/>
          <a:p>
            <a:r>
              <a:rPr lang="nl-BE" sz="1600" dirty="0"/>
              <a:t>18 dagen * 20km * 2 (heen en terug) * 0,25 euro/km	=	180</a:t>
            </a:r>
          </a:p>
        </p:txBody>
      </p:sp>
    </p:spTree>
    <p:extLst>
      <p:ext uri="{BB962C8B-B14F-4D97-AF65-F5344CB8AC3E}">
        <p14:creationId xmlns:p14="http://schemas.microsoft.com/office/powerpoint/2010/main" val="352727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Voorbeeld nabetaling: gelegenheidsshift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19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8FEA9B0-CEF8-4721-9C63-4DA86E890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331" y="1106905"/>
            <a:ext cx="6728493" cy="538279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93D1256-214B-4CED-A806-AC6F7C0E27F0}"/>
              </a:ext>
            </a:extLst>
          </p:cNvPr>
          <p:cNvSpPr/>
          <p:nvPr/>
        </p:nvSpPr>
        <p:spPr bwMode="gray">
          <a:xfrm>
            <a:off x="974555" y="5269833"/>
            <a:ext cx="6728493" cy="216852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7903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20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5E2240-C86E-413C-96CD-430111DCE186}"/>
              </a:ext>
            </a:extLst>
          </p:cNvPr>
          <p:cNvSpPr txBox="1"/>
          <p:nvPr/>
        </p:nvSpPr>
        <p:spPr bwMode="gray">
          <a:xfrm>
            <a:off x="763799" y="4519704"/>
            <a:ext cx="11250778" cy="846380"/>
          </a:xfrm>
          <a:prstGeom prst="rect">
            <a:avLst/>
          </a:prstGeom>
          <a:solidFill>
            <a:srgbClr val="CCE9F9"/>
          </a:solidFill>
        </p:spPr>
        <p:txBody>
          <a:bodyPr wrap="square" lIns="0" tIns="0" rIns="0" bIns="0" rtlCol="0">
            <a:noAutofit/>
          </a:bodyPr>
          <a:lstStyle/>
          <a:p>
            <a:r>
              <a:rPr lang="nl-BE" sz="1600" dirty="0"/>
              <a:t>Gewoon maandloon: 5845,68 / 145,9				=	40,06634568</a:t>
            </a:r>
          </a:p>
          <a:p>
            <a:r>
              <a:rPr lang="nl-BE" sz="1600" dirty="0"/>
              <a:t>Gelegenheidsshift/uur : Uurloon * 10,45% 			= 	4,18693324   </a:t>
            </a:r>
          </a:p>
          <a:p>
            <a:r>
              <a:rPr lang="nl-BE" sz="1600" dirty="0"/>
              <a:t>8 uur * 4,18693324  					= 	33,49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8F8BBC-E7BA-4C4D-B3DD-76FF7217D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68" y="861964"/>
            <a:ext cx="10480885" cy="344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Voorbeeld nabetaling: effectieve </a:t>
            </a:r>
            <a:r>
              <a:rPr lang="nl-BE" dirty="0" err="1"/>
              <a:t>reliefvergoeding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21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081124-C8EA-44F1-9B6F-033F1F154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097" y="1196560"/>
            <a:ext cx="5982535" cy="475363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132908A-354A-4A7B-976C-EDB6E36CB387}"/>
              </a:ext>
            </a:extLst>
          </p:cNvPr>
          <p:cNvSpPr/>
          <p:nvPr/>
        </p:nvSpPr>
        <p:spPr bwMode="gray">
          <a:xfrm>
            <a:off x="782053" y="5017168"/>
            <a:ext cx="6292515" cy="73392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6206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22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5E2240-C86E-413C-96CD-430111DCE186}"/>
              </a:ext>
            </a:extLst>
          </p:cNvPr>
          <p:cNvSpPr txBox="1"/>
          <p:nvPr/>
        </p:nvSpPr>
        <p:spPr bwMode="gray">
          <a:xfrm>
            <a:off x="763799" y="4988936"/>
            <a:ext cx="11250778" cy="1018857"/>
          </a:xfrm>
          <a:prstGeom prst="rect">
            <a:avLst/>
          </a:prstGeom>
          <a:solidFill>
            <a:srgbClr val="CCE9F9"/>
          </a:solidFill>
        </p:spPr>
        <p:txBody>
          <a:bodyPr wrap="square" lIns="0" tIns="0" rIns="0" bIns="0" rtlCol="0">
            <a:noAutofit/>
          </a:bodyPr>
          <a:lstStyle/>
          <a:p>
            <a:r>
              <a:rPr lang="nl-BE" sz="1600" dirty="0" err="1"/>
              <a:t>Relief</a:t>
            </a:r>
            <a:r>
              <a:rPr lang="nl-BE" sz="1600" dirty="0"/>
              <a:t> maandloon: 5624,38 /145,9 		= 	38,5495545</a:t>
            </a:r>
          </a:p>
          <a:p>
            <a:r>
              <a:rPr lang="nl-BE" sz="1600" dirty="0"/>
              <a:t>Gewoon maandloon: 5403,08 / 145,9		=	37,0327622</a:t>
            </a:r>
          </a:p>
          <a:p>
            <a:r>
              <a:rPr lang="nl-BE" sz="1600" dirty="0"/>
              <a:t>Verschil 					= 	1,51679233</a:t>
            </a:r>
          </a:p>
          <a:p>
            <a:r>
              <a:rPr lang="nl-BE" sz="1600" dirty="0"/>
              <a:t>Verschil * 1,415 (shiftpremie) * 24 (</a:t>
            </a:r>
            <a:r>
              <a:rPr lang="nl-BE" sz="1600" dirty="0" err="1"/>
              <a:t>reliefuren</a:t>
            </a:r>
            <a:r>
              <a:rPr lang="nl-BE" sz="1600" dirty="0"/>
              <a:t>) 	= 	2,14626115 * 24		= 51,51 	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FEC837-A620-4EF8-AD6D-FC46F036E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04" y="850207"/>
            <a:ext cx="11526859" cy="385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72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AF1B7-8E54-4948-B788-40AB50578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0378" y="2171701"/>
            <a:ext cx="6829656" cy="1257299"/>
          </a:xfrm>
        </p:spPr>
        <p:txBody>
          <a:bodyPr/>
          <a:lstStyle/>
          <a:p>
            <a:pPr algn="ctr"/>
            <a:r>
              <a:rPr lang="nl-BE" dirty="0"/>
              <a:t>Pensioenplan WN -bijdragen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DA5BBB-7281-4BDD-A050-E4B35AEB4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60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Werknemersbijdragen (netto bijdrage):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24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9F0E49-93FA-4853-BF11-127865D6786D}"/>
              </a:ext>
            </a:extLst>
          </p:cNvPr>
          <p:cNvSpPr txBox="1"/>
          <p:nvPr/>
        </p:nvSpPr>
        <p:spPr bwMode="gray">
          <a:xfrm>
            <a:off x="974672" y="1358538"/>
            <a:ext cx="10644122" cy="46695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dirty="0" err="1"/>
              <a:t>Jaarplafond</a:t>
            </a:r>
            <a:r>
              <a:rPr lang="en-US" dirty="0"/>
              <a:t> 2022 = 63.944, 74 EUR (</a:t>
            </a:r>
            <a:r>
              <a:rPr lang="en-US" dirty="0" err="1"/>
              <a:t>maandplafond</a:t>
            </a:r>
            <a:r>
              <a:rPr lang="en-US" dirty="0"/>
              <a:t> 5.328,73 EUR)</a:t>
            </a:r>
          </a:p>
          <a:p>
            <a:endParaRPr lang="en-US" dirty="0"/>
          </a:p>
          <a:p>
            <a:r>
              <a:rPr lang="en-US" dirty="0"/>
              <a:t>1% tot </a:t>
            </a:r>
            <a:r>
              <a:rPr lang="en-US" dirty="0" err="1"/>
              <a:t>aan</a:t>
            </a:r>
            <a:r>
              <a:rPr lang="en-US" dirty="0"/>
              <a:t> het plafond</a:t>
            </a:r>
          </a:p>
          <a:p>
            <a:r>
              <a:rPr lang="en-US" dirty="0"/>
              <a:t>5% </a:t>
            </a:r>
            <a:r>
              <a:rPr lang="en-US" dirty="0" err="1"/>
              <a:t>boven</a:t>
            </a:r>
            <a:r>
              <a:rPr lang="en-US" dirty="0"/>
              <a:t> plafond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u="sng" dirty="0" err="1"/>
              <a:t>Voorbeeld</a:t>
            </a:r>
            <a:r>
              <a:rPr lang="en-US" u="sng" dirty="0"/>
              <a:t>:</a:t>
            </a:r>
          </a:p>
          <a:p>
            <a:endParaRPr lang="en-US" u="sng" dirty="0"/>
          </a:p>
          <a:p>
            <a:r>
              <a:rPr lang="en-US" dirty="0" err="1"/>
              <a:t>Brutoloon</a:t>
            </a:r>
            <a:r>
              <a:rPr lang="en-US" dirty="0"/>
              <a:t> 7.639,64 incl </a:t>
            </a:r>
            <a:r>
              <a:rPr lang="en-US" dirty="0" err="1"/>
              <a:t>shiftpremie</a:t>
            </a:r>
            <a:r>
              <a:rPr lang="en-US" dirty="0"/>
              <a:t> – 5.328,73 = 2.310,91</a:t>
            </a:r>
          </a:p>
          <a:p>
            <a:endParaRPr lang="en-US" dirty="0"/>
          </a:p>
          <a:p>
            <a:r>
              <a:rPr lang="en-US" dirty="0"/>
              <a:t>1% van 5.328,73 = 53,29 EUR</a:t>
            </a:r>
          </a:p>
          <a:p>
            <a:r>
              <a:rPr lang="en-US" dirty="0"/>
              <a:t>5% van 2.310,91 = 115,54 EUR</a:t>
            </a:r>
          </a:p>
          <a:p>
            <a:r>
              <a:rPr lang="en-US" b="1" dirty="0"/>
              <a:t>TOTAAL : 168,83 EUR</a:t>
            </a:r>
          </a:p>
          <a:p>
            <a:endParaRPr lang="en-US" b="1" dirty="0"/>
          </a:p>
          <a:p>
            <a:r>
              <a:rPr lang="en-US" dirty="0" err="1"/>
              <a:t>Inhouding</a:t>
            </a:r>
            <a:r>
              <a:rPr lang="en-US" dirty="0"/>
              <a:t> </a:t>
            </a:r>
            <a:r>
              <a:rPr lang="en-US" dirty="0" err="1"/>
              <a:t>maandelijks</a:t>
            </a:r>
            <a:r>
              <a:rPr lang="en-US" dirty="0"/>
              <a:t> van het loon incl + van de 13de </a:t>
            </a:r>
            <a:r>
              <a:rPr lang="en-US" dirty="0" err="1"/>
              <a:t>maand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E4D3F7CD-CDF6-4E9C-9BCF-62E26DCA0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672" y="1783431"/>
            <a:ext cx="6058318" cy="209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41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AF1B7-8E54-4948-B788-40AB50578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0378" y="2171701"/>
            <a:ext cx="6829656" cy="1257299"/>
          </a:xfrm>
        </p:spPr>
        <p:txBody>
          <a:bodyPr/>
          <a:lstStyle/>
          <a:p>
            <a:pPr algn="ctr"/>
            <a:r>
              <a:rPr lang="nl-BE" dirty="0"/>
              <a:t>STI (warranten/cash)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DA5BBB-7281-4BDD-A050-E4B35AEB4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29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3DAAAF-926D-47B7-8B4A-ED08A9E60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Bij verkoop in 1 transactie voor de gestelde deadline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120D64-3A97-4180-8699-64E453B97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26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8E069F-9388-493A-8DB9-7051A512AD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BE" dirty="0"/>
              <a:t>In Juni: 0 afrekening. </a:t>
            </a:r>
            <a:r>
              <a:rPr lang="nl-BE" dirty="0" err="1"/>
              <a:t>Vb</a:t>
            </a:r>
            <a:r>
              <a:rPr lang="nl-BE" dirty="0"/>
              <a:t>: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267D4A-5DDE-41EA-9765-F69219485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336" y="2219248"/>
            <a:ext cx="9856287" cy="322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35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3DAAAF-926D-47B7-8B4A-ED08A9E60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Bij verkoop in meerdere transacties of na de gestelde deadline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120D64-3A97-4180-8699-64E453B97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27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8E069F-9388-493A-8DB9-7051A512AD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BE" dirty="0"/>
              <a:t>In juni (en evt. volgende maanden): inhouding BV. </a:t>
            </a:r>
            <a:r>
              <a:rPr lang="nl-BE" dirty="0" err="1"/>
              <a:t>Vb</a:t>
            </a:r>
            <a:r>
              <a:rPr lang="nl-BE" dirty="0"/>
              <a:t>: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F743F8-30A3-4077-8A2D-2221935B4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057" y="2234126"/>
            <a:ext cx="10590213" cy="3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76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3DAAAF-926D-47B7-8B4A-ED08A9E60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Bij keuze voor cash </a:t>
            </a:r>
            <a:r>
              <a:rPr lang="nl-BE" dirty="0" err="1"/>
              <a:t>ipv</a:t>
            </a:r>
            <a:r>
              <a:rPr lang="nl-BE" dirty="0"/>
              <a:t> </a:t>
            </a:r>
            <a:r>
              <a:rPr lang="nl-BE" dirty="0" err="1"/>
              <a:t>warranten</a:t>
            </a:r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120D64-3A97-4180-8699-64E453B97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28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8E069F-9388-493A-8DB9-7051A512AD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BE" dirty="0"/>
              <a:t>In april: uitbetaling STI via payroll. </a:t>
            </a:r>
            <a:r>
              <a:rPr lang="nl-BE" dirty="0" err="1"/>
              <a:t>Vb</a:t>
            </a:r>
            <a:r>
              <a:rPr lang="nl-BE" dirty="0"/>
              <a:t>: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52A604-8B43-4E28-840B-C1FCA76E4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4" y="2166930"/>
            <a:ext cx="10800000" cy="328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4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AF1B7-8E54-4948-B788-40AB50578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0378" y="2171700"/>
            <a:ext cx="6829656" cy="2128211"/>
          </a:xfrm>
        </p:spPr>
        <p:txBody>
          <a:bodyPr/>
          <a:lstStyle/>
          <a:p>
            <a:pPr algn="ctr"/>
            <a:r>
              <a:rPr lang="nl-BE" dirty="0"/>
              <a:t>Vakantiegeld</a:t>
            </a:r>
            <a:br>
              <a:rPr lang="nl-BE" dirty="0"/>
            </a:br>
            <a:r>
              <a:rPr lang="nl-BE" dirty="0"/>
              <a:t>en </a:t>
            </a:r>
            <a:br>
              <a:rPr lang="nl-BE" dirty="0"/>
            </a:br>
            <a:r>
              <a:rPr lang="nl-BE" dirty="0"/>
              <a:t>Eindejaarspremie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DA5BBB-7281-4BDD-A050-E4B35AEB4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02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Vakantiegeld - mei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30</a:t>
            </a:fld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6322D9F-F6F9-4379-8B04-4C16EEB35881}"/>
              </a:ext>
            </a:extLst>
          </p:cNvPr>
          <p:cNvSpPr/>
          <p:nvPr/>
        </p:nvSpPr>
        <p:spPr bwMode="gray">
          <a:xfrm>
            <a:off x="4318522" y="3874168"/>
            <a:ext cx="863077" cy="182475"/>
          </a:xfrm>
          <a:prstGeom prst="roundRect">
            <a:avLst/>
          </a:prstGeom>
          <a:noFill/>
          <a:ln>
            <a:solidFill>
              <a:srgbClr val="89D3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B62591-0556-4CEB-B62D-4B8E74B1AEED}"/>
              </a:ext>
            </a:extLst>
          </p:cNvPr>
          <p:cNvSpPr txBox="1"/>
          <p:nvPr/>
        </p:nvSpPr>
        <p:spPr bwMode="gray">
          <a:xfrm>
            <a:off x="8799778" y="3178437"/>
            <a:ext cx="3231801" cy="870794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r>
              <a:rPr lang="nl-BE" u="sng" dirty="0"/>
              <a:t>Dubbel vakantiegeld</a:t>
            </a:r>
          </a:p>
          <a:p>
            <a:r>
              <a:rPr lang="nl-BE" dirty="0"/>
              <a:t>Mei loon * 85% = </a:t>
            </a:r>
            <a:r>
              <a:rPr lang="nl-BE" b="1" dirty="0"/>
              <a:t>3572,74</a:t>
            </a:r>
          </a:p>
          <a:p>
            <a:r>
              <a:rPr lang="nl-BE" dirty="0"/>
              <a:t>Mei loon * 7% = </a:t>
            </a:r>
            <a:r>
              <a:rPr lang="nl-BE" b="1" dirty="0"/>
              <a:t>294,23</a:t>
            </a:r>
          </a:p>
          <a:p>
            <a:endParaRPr lang="nl-BE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2112AB-BE1F-4D09-A6D1-04E1064E7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675" y="1598203"/>
            <a:ext cx="6058746" cy="2857899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B4F8D33-F2DC-41C2-82A9-F107A7A3CD8C}"/>
              </a:ext>
            </a:extLst>
          </p:cNvPr>
          <p:cNvSpPr/>
          <p:nvPr/>
        </p:nvSpPr>
        <p:spPr bwMode="gray">
          <a:xfrm>
            <a:off x="3325509" y="2368218"/>
            <a:ext cx="3460912" cy="182475"/>
          </a:xfrm>
          <a:prstGeom prst="roundRect">
            <a:avLst/>
          </a:prstGeom>
          <a:noFill/>
          <a:ln>
            <a:solidFill>
              <a:srgbClr val="89D3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CE0F32-AABE-499C-B195-144EA746F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8167" y="3254674"/>
            <a:ext cx="5973009" cy="2238687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C7AEB95-EBDF-4411-ABFC-E58BFA9C022E}"/>
              </a:ext>
            </a:extLst>
          </p:cNvPr>
          <p:cNvSpPr/>
          <p:nvPr/>
        </p:nvSpPr>
        <p:spPr bwMode="gray">
          <a:xfrm>
            <a:off x="4380838" y="3801903"/>
            <a:ext cx="3900338" cy="310423"/>
          </a:xfrm>
          <a:prstGeom prst="roundRect">
            <a:avLst/>
          </a:prstGeom>
          <a:noFill/>
          <a:ln>
            <a:solidFill>
              <a:srgbClr val="89D3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DD949043-AB13-44BD-A492-57C0C0AA1886}"/>
              </a:ext>
            </a:extLst>
          </p:cNvPr>
          <p:cNvSpPr/>
          <p:nvPr/>
        </p:nvSpPr>
        <p:spPr bwMode="gray">
          <a:xfrm>
            <a:off x="8385435" y="3736635"/>
            <a:ext cx="283792" cy="40861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FE54F9B9-0A2C-4313-B37E-AB3FCA776F8A}"/>
              </a:ext>
            </a:extLst>
          </p:cNvPr>
          <p:cNvSpPr/>
          <p:nvPr/>
        </p:nvSpPr>
        <p:spPr bwMode="gray">
          <a:xfrm>
            <a:off x="7250006" y="2241205"/>
            <a:ext cx="283792" cy="40861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A47686-5B7C-4C1D-9D9A-556293D02450}"/>
              </a:ext>
            </a:extLst>
          </p:cNvPr>
          <p:cNvSpPr txBox="1"/>
          <p:nvPr/>
        </p:nvSpPr>
        <p:spPr bwMode="gray">
          <a:xfrm>
            <a:off x="7760368" y="1749919"/>
            <a:ext cx="4271211" cy="1167140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r>
              <a:rPr lang="nl-BE" u="sng" dirty="0"/>
              <a:t>Enkel vakantiegeld op variabel loon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err="1"/>
              <a:t>Vb</a:t>
            </a:r>
            <a:r>
              <a:rPr lang="nl-BE" dirty="0"/>
              <a:t>: STI, TPA, Overuren, </a:t>
            </a:r>
            <a:r>
              <a:rPr lang="nl-BE" dirty="0" err="1"/>
              <a:t>Relief</a:t>
            </a:r>
            <a:r>
              <a:rPr lang="nl-BE" dirty="0"/>
              <a:t>,…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Scope: mei vorig kalenderjaar tem april  </a:t>
            </a:r>
          </a:p>
          <a:p>
            <a:r>
              <a:rPr lang="nl-BE" dirty="0"/>
              <a:t>    huidig kalenderjaar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F978CD7-D4F8-442B-8504-2D2F2CF37178}"/>
              </a:ext>
            </a:extLst>
          </p:cNvPr>
          <p:cNvSpPr/>
          <p:nvPr/>
        </p:nvSpPr>
        <p:spPr bwMode="gray">
          <a:xfrm>
            <a:off x="4380838" y="4119743"/>
            <a:ext cx="3900338" cy="310423"/>
          </a:xfrm>
          <a:prstGeom prst="roundRect">
            <a:avLst/>
          </a:prstGeom>
          <a:noFill/>
          <a:ln>
            <a:solidFill>
              <a:srgbClr val="89D3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47F8D2-DC6B-4D05-A0BB-3C13301B719A}"/>
              </a:ext>
            </a:extLst>
          </p:cNvPr>
          <p:cNvSpPr txBox="1"/>
          <p:nvPr/>
        </p:nvSpPr>
        <p:spPr bwMode="gray">
          <a:xfrm>
            <a:off x="8799777" y="4147830"/>
            <a:ext cx="3231802" cy="2238687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r>
              <a:rPr lang="nl-BE" u="sng" dirty="0"/>
              <a:t>Dubbel vakantiegeld op variabel loon: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Gemiddeld variabel loon mei vorig kalenderjaar tem april huidig kalenderjaar * 85%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Gemiddeld variabel loon mei vorig kalenderjaar tem april huidig kalenderjaar * 7%</a:t>
            </a:r>
            <a:endParaRPr lang="nl-BE" b="1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1AF36310-6649-4E46-9102-69C7005A7EEC}"/>
              </a:ext>
            </a:extLst>
          </p:cNvPr>
          <p:cNvSpPr/>
          <p:nvPr/>
        </p:nvSpPr>
        <p:spPr bwMode="gray">
          <a:xfrm>
            <a:off x="8386964" y="4117804"/>
            <a:ext cx="283792" cy="40861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6925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Eindejaarspremie - december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31</a:t>
            </a:fld>
            <a:endParaRPr lang="en-US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FE54F9B9-0A2C-4313-B37E-AB3FCA776F8A}"/>
              </a:ext>
            </a:extLst>
          </p:cNvPr>
          <p:cNvSpPr/>
          <p:nvPr/>
        </p:nvSpPr>
        <p:spPr bwMode="gray">
          <a:xfrm>
            <a:off x="8298321" y="2232088"/>
            <a:ext cx="283792" cy="40861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A47686-5B7C-4C1D-9D9A-556293D02450}"/>
              </a:ext>
            </a:extLst>
          </p:cNvPr>
          <p:cNvSpPr txBox="1"/>
          <p:nvPr/>
        </p:nvSpPr>
        <p:spPr bwMode="gray">
          <a:xfrm>
            <a:off x="8837020" y="2232088"/>
            <a:ext cx="2983505" cy="1141337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r>
              <a:rPr lang="nl-BE" dirty="0"/>
              <a:t>= voltijds december loon * gemiddeld FTE over het jaar heen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B2C868-231F-460B-B66B-71ADFA025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744" y="1197258"/>
            <a:ext cx="7385034" cy="3438242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3AAE4B3-C6FF-412B-A0EB-613B4A69BBFF}"/>
              </a:ext>
            </a:extLst>
          </p:cNvPr>
          <p:cNvSpPr/>
          <p:nvPr/>
        </p:nvSpPr>
        <p:spPr bwMode="gray">
          <a:xfrm>
            <a:off x="4011308" y="2307392"/>
            <a:ext cx="3824592" cy="258007"/>
          </a:xfrm>
          <a:prstGeom prst="roundRect">
            <a:avLst/>
          </a:prstGeom>
          <a:noFill/>
          <a:ln>
            <a:solidFill>
              <a:srgbClr val="89D3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0611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Hoe kan je ons bereiken?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/// Wat staat er allemaal op mijn loonbrief?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t>32</a:t>
            </a:fld>
            <a:endParaRPr lang="en-US" dirty="0"/>
          </a:p>
        </p:txBody>
      </p:sp>
      <p:pic>
        <p:nvPicPr>
          <p:cNvPr id="7" name="Picture 6" descr="\\NAS\INSCALE_aktuelle_Projekte\Bayer\2012_Supportanfragen_divers\120808_Bildbearbeitung\Neue Dateien\TOPIC_IMAGE_081_gru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74672" y="1627514"/>
            <a:ext cx="2711783" cy="271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 bwMode="gray">
          <a:xfrm>
            <a:off x="3969954" y="2055375"/>
            <a:ext cx="6953250" cy="29337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nl-BE" sz="2000" dirty="0"/>
              <a:t>HROP_Belgium@bayer.com</a:t>
            </a:r>
          </a:p>
          <a:p>
            <a:endParaRPr lang="nl-BE" sz="2000" dirty="0"/>
          </a:p>
          <a:p>
            <a:r>
              <a:rPr lang="nl-BE" sz="2000" dirty="0"/>
              <a:t>+32 3 568 55 66</a:t>
            </a:r>
          </a:p>
          <a:p>
            <a:endParaRPr lang="nl-BE" sz="2000" dirty="0"/>
          </a:p>
          <a:p>
            <a:r>
              <a:rPr lang="nl-BE" sz="2000" dirty="0"/>
              <a:t>Ons kantoor: kantine – trap omhoog links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6420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/// Bayer 16:9 Template /// November 2017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Bedankt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jullie</a:t>
            </a:r>
            <a:r>
              <a:rPr lang="en-US" dirty="0"/>
              <a:t> </a:t>
            </a:r>
            <a:r>
              <a:rPr lang="en-US" dirty="0" err="1"/>
              <a:t>aandacht</a:t>
            </a:r>
            <a:r>
              <a:rPr lang="en-US" dirty="0"/>
              <a:t>!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414398" y="4262151"/>
            <a:ext cx="4681524" cy="1080000"/>
          </a:xfrm>
        </p:spPr>
        <p:txBody>
          <a:bodyPr/>
          <a:lstStyle/>
          <a:p>
            <a:r>
              <a:rPr lang="nl-BE" sz="2400" dirty="0"/>
              <a:t>Bij individuele vragen, aarzel niet om even bij ons langs te komen!</a:t>
            </a:r>
            <a:endParaRPr lang="en-US" sz="2400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2" r="2035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7867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HANGETRACKING" val="true"/>
  <p:tag name="EMPOWERCHARTSPROPERTIES_B_LENGTH" val="24576"/>
  <p:tag name="EMPOWERCHARTSPROPERTIES_B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g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wIBAQEBAQEBAQEBAQEBAQIAAAAAAAAAAwAAAAMAAAAA/////wQAMwwAAAAAAAAAAAAAIAD///////////////8AAAD///////////////8DAAAAAwD///////8DAAAAAgD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DAP///////wQAAAACABAAC5irnUzHzf5PvbgIaHIJ60kFAAAAAAADAAAAAwADAAAAAQADAAAAAAD///////8DAAAAAAD///////8DAAEA////////BAAAAAMAEAALzsdGLkBX+0SJJ7OgIkV0iwUAAAABAAMAAAAAAAMAAAAC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EACAMAAAAAAAAAAAAACAB////////////////AAAA////////////////BAAAAAMA////////BA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aAAZMaW5rZWRTaGFwZXNEYXRhUHJvcGVydHlfMAUAAAAAAAQAAAADAAQAAAABAAMAAgEDAAAAAwD///////8lAAZMaW5rZWRTaGFwZVByZXNlbnRhdGlvblNldHRpbmdzRGF0YV8wBQAAAAEABAAAAAAABAAAAAIABA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gCODgAAAAAAAAAAAAD/////gwCDAAAABV9pZAAQAAAABJirnUzHzf5PvbgIaHIJ60kDRGF0YQAbAAAABExpbmtlZFNoYXBlRGF0YQAFAAAAAAACTmFtZQAZAAAATGlua2VkU2hhcGVzRGF0YVByb3BlcnR5ABBWZXJzaW9uAAAAAAAJTGFzdFdyaXRlAAHHNmh+AQAAAAEA/////8YAxgAAAAVfaWQAEAAAAATOx0YuQFf7RIkns6AiRXSLA0RhdGEAUwAAAAhQcmVzZW50YXRpb25TY2FubmVkRm9yTGlua2VkU2hhcGVzAAECTnVtYmVyRm9ybWF0U2VwYXJhdG9yTW9kZQAKAAAAQXV0b21hdGljAAACTmFtZQAkAAAATGlua2VkU2hhcGVQcmVzZW50YXRpb25TZXR0aW5nc0RhdGEAEFZlcnNpb24AAAAAAAlMYXN0V3JpdGUAJ8g2aH4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FALLBACK_LAYOUT" val="11"/>
  <p:tag name="MIO_SHOW_DATE" val="True"/>
  <p:tag name="MIO_SHOW_FOOTER" val="True"/>
  <p:tag name="MIO_SHOW_PAGENUMBER" val="True"/>
  <p:tag name="MIO_AVOID_BLANK_LAYOUT" val="True"/>
  <p:tag name="MIO_CD_LAYOUT_VALID_AREA" val="False"/>
  <p:tag name="MIO_NUMBER_OF_VALID_LAYOUTS" val="18"/>
  <p:tag name="MIO_HDS" val="True"/>
  <p:tag name="MIO_SKIPVERSION" val="01.01.0001 00:00:00"/>
  <p:tag name="MIO_EKGUID" val="106612b7-7cda-4c66-a943-3c88b56a92d2"/>
  <p:tag name="MIO_UPDATE" val="True"/>
  <p:tag name="MIO_VERSION" val="27.11.2018 09:18:57"/>
  <p:tag name="MIO_DBID" val="8E7267AE-489F-4B02-8040-8A98451BF141"/>
  <p:tag name="MIO_LASTDOWNLOADED" val="06.05.2021 16:20:34"/>
  <p:tag name="MIO_OBJECTNAME" val="Master Bayer AG 16:9"/>
  <p:tag name="MIO_CDID" val="cd9a71c7-8ed9-41a1-8303-1a6d1985851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FALLBACK_LAYOUT" val="11"/>
  <p:tag name="MIO_SHOW_DATE" val="True"/>
  <p:tag name="MIO_SHOW_FOOTER" val="True"/>
  <p:tag name="MIO_SHOW_PAGENUMBER" val="True"/>
  <p:tag name="MIO_AVOID_BLANK_LAYOUT" val="True"/>
  <p:tag name="MIO_CD_LAYOUT_VALID_AREA" val="False"/>
  <p:tag name="MIO_NUMBER_OF_VALID_LAYOUTS" val="18"/>
  <p:tag name="MIO_HDS" val="True"/>
  <p:tag name="MIO_SKIPVERSION" val="01.01.0001 00:00:00"/>
  <p:tag name="MIO_EKGUID" val="106612b7-7cda-4c66-a943-3c88b56a92d2"/>
  <p:tag name="MIO_UPDATE" val="True"/>
  <p:tag name="MIO_VERSION" val="27.11.2018 09:18:57"/>
  <p:tag name="MIO_DBID" val="8E7267AE-489F-4B02-8040-8A98451BF141"/>
  <p:tag name="MIO_LASTDOWNLOADED" val="10.05.2021 10:15:18"/>
  <p:tag name="MIO_OBJECTNAME" val="Master Bayer AG 16:9"/>
  <p:tag name="MIO_CDID" val="cd9a71c7-8ed9-41a1-8303-1a6d1985851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heme/theme1.xml><?xml version="1.0" encoding="utf-8"?>
<a:theme xmlns:a="http://schemas.openxmlformats.org/drawingml/2006/main" name="PR_BAG_PPT-master_16-9">
  <a:themeElements>
    <a:clrScheme name="Bayer 2017">
      <a:dk1>
        <a:srgbClr val="000000"/>
      </a:dk1>
      <a:lt1>
        <a:srgbClr val="FFFFFF"/>
      </a:lt1>
      <a:dk2>
        <a:srgbClr val="FF3162"/>
      </a:dk2>
      <a:lt2>
        <a:srgbClr val="624963"/>
      </a:lt2>
      <a:accent1>
        <a:srgbClr val="10384F"/>
      </a:accent1>
      <a:accent2>
        <a:srgbClr val="00BCFF"/>
      </a:accent2>
      <a:accent3>
        <a:srgbClr val="004422"/>
      </a:accent3>
      <a:accent4>
        <a:srgbClr val="89D329"/>
      </a:accent4>
      <a:accent5>
        <a:srgbClr val="443247"/>
      </a:accent5>
      <a:accent6>
        <a:srgbClr val="D30F4B"/>
      </a:accent6>
      <a:hlink>
        <a:srgbClr val="00BCFF"/>
      </a:hlink>
      <a:folHlink>
        <a:srgbClr val="89D329"/>
      </a:folHlink>
    </a:clrScheme>
    <a:fontScheme name="Arial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>
          <a:defRPr dirty="0" err="1" smtClean="0"/>
        </a:defPPr>
      </a:lstStyle>
    </a:txDef>
  </a:objectDefaults>
  <a:extraClrSchemeLst/>
  <a:custClrLst>
    <a:custClr name="Raspberry">
      <a:srgbClr val="D30F4B"/>
    </a:custClr>
    <a:custClr name="Fuchsia">
      <a:srgbClr val="FF3162"/>
    </a:custClr>
    <a:custClr name="DarkPurple">
      <a:srgbClr val="443247"/>
    </a:custClr>
    <a:custClr name="MidPurple">
      <a:srgbClr val="624963"/>
    </a:custClr>
    <a:custClr name="DarkBlue">
      <a:srgbClr val="10384F"/>
    </a:custClr>
    <a:custClr name="MidBlue">
      <a:srgbClr val="00617F"/>
    </a:custClr>
    <a:custClr name="Blue">
      <a:srgbClr val="0091DF"/>
    </a:custClr>
    <a:custClr name="BrightBlue">
      <a:srgbClr val="00BCFF"/>
    </a:custClr>
    <a:custClr name="DarkGreen">
      <a:srgbClr val="004422"/>
    </a:custClr>
    <a:custClr name="MidGreen">
      <a:srgbClr val="2B6636"/>
    </a:custClr>
    <a:custClr name="Green">
      <a:srgbClr val="66B512"/>
    </a:custClr>
    <a:custClr name="BrightGreen">
      <a:srgbClr val="89D329"/>
    </a:custClr>
    <a:custClr name="TrafficLightRed">
      <a:srgbClr val="CC0000"/>
    </a:custClr>
    <a:custClr name="TrafficLightYellow">
      <a:srgbClr val="FFCC00"/>
    </a:custClr>
    <a:custClr name="TrafficLightGreen">
      <a:srgbClr val="66B512"/>
    </a:custClr>
  </a:custClrLst>
  <a:extLst>
    <a:ext uri="{05A4C25C-085E-4340-85A3-A5531E510DB2}">
      <thm15:themeFamily xmlns:thm15="http://schemas.microsoft.com/office/thememl/2012/main" name="Default Theme.pptx" id="{4B5F8589-A8B3-43A8-AF38-82FC48AD7FF2}" vid="{F356D953-D628-4944-85E8-6D024D87C1F7}"/>
    </a:ext>
  </a:extLst>
</a:theme>
</file>

<file path=ppt/theme/theme2.xml><?xml version="1.0" encoding="utf-8"?>
<a:theme xmlns:a="http://schemas.openxmlformats.org/drawingml/2006/main" name="Office Theme">
  <a:themeElements>
    <a:clrScheme name="Bayer 2017">
      <a:dk1>
        <a:srgbClr val="000000"/>
      </a:dk1>
      <a:lt1>
        <a:srgbClr val="FFFFFF"/>
      </a:lt1>
      <a:dk2>
        <a:srgbClr val="FF3162"/>
      </a:dk2>
      <a:lt2>
        <a:srgbClr val="624963"/>
      </a:lt2>
      <a:accent1>
        <a:srgbClr val="10384F"/>
      </a:accent1>
      <a:accent2>
        <a:srgbClr val="00BCFF"/>
      </a:accent2>
      <a:accent3>
        <a:srgbClr val="004422"/>
      </a:accent3>
      <a:accent4>
        <a:srgbClr val="89D329"/>
      </a:accent4>
      <a:accent5>
        <a:srgbClr val="443247"/>
      </a:accent5>
      <a:accent6>
        <a:srgbClr val="D30F4B"/>
      </a:accent6>
      <a:hlink>
        <a:srgbClr val="00BCFF"/>
      </a:hlink>
      <a:folHlink>
        <a:srgbClr val="89D329"/>
      </a:folHlink>
    </a:clrScheme>
    <a:fontScheme name="Arial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yer 2017">
      <a:dk1>
        <a:srgbClr val="000000"/>
      </a:dk1>
      <a:lt1>
        <a:srgbClr val="FFFFFF"/>
      </a:lt1>
      <a:dk2>
        <a:srgbClr val="FF3162"/>
      </a:dk2>
      <a:lt2>
        <a:srgbClr val="624963"/>
      </a:lt2>
      <a:accent1>
        <a:srgbClr val="10384F"/>
      </a:accent1>
      <a:accent2>
        <a:srgbClr val="00BCFF"/>
      </a:accent2>
      <a:accent3>
        <a:srgbClr val="004422"/>
      </a:accent3>
      <a:accent4>
        <a:srgbClr val="89D329"/>
      </a:accent4>
      <a:accent5>
        <a:srgbClr val="443247"/>
      </a:accent5>
      <a:accent6>
        <a:srgbClr val="D30F4B"/>
      </a:accent6>
      <a:hlink>
        <a:srgbClr val="00BCFF"/>
      </a:hlink>
      <a:folHlink>
        <a:srgbClr val="89D329"/>
      </a:folHlink>
    </a:clrScheme>
    <a:fontScheme name="Arial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a4d292e-883c-434b-96e3-060cfff16c86" xsi:nil="true"/>
    <_dlc_ExpireDateSaved xmlns="http://schemas.microsoft.com/sharepoint/v3" xsi:nil="true"/>
    <_dlc_ExpireDate xmlns="http://schemas.microsoft.com/sharepoint/v3" xsi:nil="true"/>
    <_dlc_Exempt xmlns="http://schemas.microsoft.com/sharepoint/v3">false</_dlc_Exempt>
    <Legal_x0020_Entity xmlns="f122705f-3ec2-4fb9-86c9-01bbe24cca48">
      <Value>2604 - Bayer Agriculture</Value>
    </Legal_x0020_Entity>
    <Country xmlns="f122705f-3ec2-4fb9-86c9-01bbe24cca48">Belgium</Country>
    <Type_x0020_Document xmlns="f122705f-3ec2-4fb9-86c9-01bbe24cca48">
      <Value>Information</Value>
    </Type_x0020_Document>
    <Ownership xmlns="f122705f-3ec2-4fb9-86c9-01bbe24cca48">
      <Value>Training</Value>
    </Ownership>
    <Language xmlns="f122705f-3ec2-4fb9-86c9-01bbe24cca48">Dutch</Language>
    <SharedWithUsers xmlns="c8a2d0c1-6594-4103-bbed-eeb9ab2191fb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D516BE4843614EAE85492769CA90F4" ma:contentTypeVersion="17" ma:contentTypeDescription="Create a new document." ma:contentTypeScope="" ma:versionID="7db4953c3ca6c86116b04e6dccca0102">
  <xsd:schema xmlns:xsd="http://www.w3.org/2001/XMLSchema" xmlns:xs="http://www.w3.org/2001/XMLSchema" xmlns:p="http://schemas.microsoft.com/office/2006/metadata/properties" xmlns:ns1="http://schemas.microsoft.com/sharepoint/v3" xmlns:ns2="1a4d292e-883c-434b-96e3-060cfff16c86" xmlns:ns3="f122705f-3ec2-4fb9-86c9-01bbe24cca48" xmlns:ns4="c8a2d0c1-6594-4103-bbed-eeb9ab2191fb" targetNamespace="http://schemas.microsoft.com/office/2006/metadata/properties" ma:root="true" ma:fieldsID="1255d15016d746a980bb8a6b6faaec47" ns1:_="" ns2:_="" ns3:_="" ns4:_="">
    <xsd:import namespace="http://schemas.microsoft.com/sharepoint/v3"/>
    <xsd:import namespace="1a4d292e-883c-434b-96e3-060cfff16c86"/>
    <xsd:import namespace="f122705f-3ec2-4fb9-86c9-01bbe24cca48"/>
    <xsd:import namespace="c8a2d0c1-6594-4103-bbed-eeb9ab2191fb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1:_dlc_Exempt" minOccurs="0"/>
                <xsd:element ref="ns1:_dlc_ExpireDateSaved" minOccurs="0"/>
                <xsd:element ref="ns1:_dlc_ExpireDate" minOccurs="0"/>
                <xsd:element ref="ns3:Language"/>
                <xsd:element ref="ns3:Type_x0020_Document" minOccurs="0"/>
                <xsd:element ref="ns3:Country"/>
                <xsd:element ref="ns3:Legal_x0020_Entity" minOccurs="0"/>
                <xsd:element ref="ns3:Ownership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10" nillable="true" ma:displayName="Exempt from Policy" ma:hidden="true" ma:internalName="_dlc_Exempt" ma:readOnly="false">
      <xsd:simpleType>
        <xsd:restriction base="dms:Unknown"/>
      </xsd:simpleType>
    </xsd:element>
    <xsd:element name="_dlc_ExpireDateSaved" ma:index="11" nillable="true" ma:displayName="Original Expiration Date" ma:hidden="true" ma:internalName="_dlc_ExpireDateSaved" ma:readOnly="false">
      <xsd:simpleType>
        <xsd:restriction base="dms:DateTime"/>
      </xsd:simpleType>
    </xsd:element>
    <xsd:element name="_dlc_ExpireDate" ma:index="12" nillable="true" ma:displayName="Expiration Date" ma:hidden="true" ma:internalName="_dlc_ExpireDate" ma:readOnly="fals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4d292e-883c-434b-96e3-060cfff16c86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a200ec0d-03ed-40c5-ab0a-83b55815dfd5}" ma:internalName="TaxCatchAll" ma:showField="CatchAllData" ma:web="c8a2d0c1-6594-4103-bbed-eeb9ab2191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hidden="true" ma:list="{a200ec0d-03ed-40c5-ab0a-83b55815dfd5}" ma:internalName="TaxCatchAllLabel" ma:readOnly="true" ma:showField="CatchAllDataLabel" ma:web="c8a2d0c1-6594-4103-bbed-eeb9ab2191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22705f-3ec2-4fb9-86c9-01bbe24cca48" elementFormDefault="qualified">
    <xsd:import namespace="http://schemas.microsoft.com/office/2006/documentManagement/types"/>
    <xsd:import namespace="http://schemas.microsoft.com/office/infopath/2007/PartnerControls"/>
    <xsd:element name="Language" ma:index="13" ma:displayName="Language" ma:format="Dropdown" ma:internalName="Language">
      <xsd:simpleType>
        <xsd:restriction base="dms:Choice">
          <xsd:enumeration value="Dutch"/>
          <xsd:enumeration value="English"/>
          <xsd:enumeration value="French"/>
        </xsd:restriction>
      </xsd:simpleType>
    </xsd:element>
    <xsd:element name="Type_x0020_Document" ma:index="14" nillable="true" ma:displayName="Type Document" ma:internalName="Type_x0020_Document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Policy/Procedure"/>
                    <xsd:enumeration value="Process Flow"/>
                    <xsd:enumeration value="Working instruction"/>
                    <xsd:enumeration value="Checklist"/>
                    <xsd:enumeration value="Template"/>
                    <xsd:enumeration value="Information"/>
                  </xsd:restriction>
                </xsd:simpleType>
              </xsd:element>
            </xsd:sequence>
          </xsd:extension>
        </xsd:complexContent>
      </xsd:complexType>
    </xsd:element>
    <xsd:element name="Country" ma:index="15" ma:displayName="Country" ma:format="Dropdown" ma:internalName="Country">
      <xsd:simpleType>
        <xsd:restriction base="dms:Choice">
          <xsd:enumeration value="Belgium"/>
          <xsd:enumeration value="Netherlands"/>
          <xsd:enumeration value="Benelux"/>
        </xsd:restriction>
      </xsd:simpleType>
    </xsd:element>
    <xsd:element name="Legal_x0020_Entity" ma:index="16" nillable="true" ma:displayName="Legal Entity" ma:description="Choose the correct legal entity (or multiple) for which this document is applicable" ma:internalName="Legal_x0020_Entity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ll BNL legal entities"/>
                    <xsd:enumeration value="All BE legal entities"/>
                    <xsd:enumeration value="All NL legal entities"/>
                    <xsd:enumeration value="0159 - Bayer SA/NV"/>
                    <xsd:enumeration value="0188 - Bayer B.V."/>
                    <xsd:enumeration value="1340 - Bayer CropScience"/>
                    <xsd:enumeration value="1813 - Bayer Global Investments"/>
                    <xsd:enumeration value="1901 - Bayer Medical Care B.V."/>
                    <xsd:enumeration value="1925 - Bayer World Investments B.V."/>
                    <xsd:enumeration value="2476 - Bayer Netherlands B.V."/>
                    <xsd:enumeration value="2604 - Bayer Agriculture"/>
                    <xsd:enumeration value="2652 - Monsanto Latin America"/>
                    <xsd:enumeration value="2653 - Monsanto Operations B.V."/>
                    <xsd:enumeration value="2654 - Monsanto Holland B.V."/>
                  </xsd:restriction>
                </xsd:simpleType>
              </xsd:element>
            </xsd:sequence>
          </xsd:extension>
        </xsd:complexContent>
      </xsd:complexType>
    </xsd:element>
    <xsd:element name="Ownership" ma:index="17" nillable="true" ma:displayName="Ownership" ma:default="Training" ma:internalName="Ownership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HR Operations"/>
                    <xsd:enumeration value="Training"/>
                    <xsd:enumeration value="Talent Acquisition"/>
                    <xsd:enumeration value="Business Partner"/>
                    <xsd:enumeration value="Expert"/>
                  </xsd:restriction>
                </xsd:simpleType>
              </xsd:element>
            </xsd:sequence>
          </xsd:extension>
        </xsd:complexContent>
      </xsd:complexType>
    </xsd:element>
    <xsd:element name="MediaServiceMetadata" ma:index="1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0" nillable="true" ma:displayName="Tags" ma:internalName="MediaServiceAutoTags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2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a2d0c1-6594-4103-bbed-eeb9ab2191fb" elementFormDefault="qualified">
    <xsd:import namespace="http://schemas.microsoft.com/office/2006/documentManagement/types"/>
    <xsd:import namespace="http://schemas.microsoft.com/office/infopath/2007/PartnerControls"/>
    <xsd:element name="SharedWithUsers" ma:index="2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7bc43322-b630-4bac-8b27-31def233d1d0" ContentTypeId="0x0101" PreviousValue="false"/>
</file>

<file path=customXml/itemProps1.xml><?xml version="1.0" encoding="utf-8"?>
<ds:datastoreItem xmlns:ds="http://schemas.openxmlformats.org/officeDocument/2006/customXml" ds:itemID="{210A1AE9-417E-4947-89C1-F80F2EEB9C34}">
  <ds:schemaRefs>
    <ds:schemaRef ds:uri="http://purl.org/dc/elements/1.1/"/>
    <ds:schemaRef ds:uri="http://schemas.microsoft.com/office/2006/metadata/properties"/>
    <ds:schemaRef ds:uri="c8a2d0c1-6594-4103-bbed-eeb9ab2191fb"/>
    <ds:schemaRef ds:uri="http://schemas.microsoft.com/sharepoint/v3"/>
    <ds:schemaRef ds:uri="http://purl.org/dc/terms/"/>
    <ds:schemaRef ds:uri="1a4d292e-883c-434b-96e3-060cfff16c86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f122705f-3ec2-4fb9-86c9-01bbe24cca4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23EA5CE-40B7-4F6B-AFEB-5DB7B44E20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F6D0389-88A4-4B3E-A998-00E0A6512E6A}">
  <ds:schemaRefs>
    <ds:schemaRef ds:uri="1a4d292e-883c-434b-96e3-060cfff16c86"/>
    <ds:schemaRef ds:uri="c8a2d0c1-6594-4103-bbed-eeb9ab2191fb"/>
    <ds:schemaRef ds:uri="f122705f-3ec2-4fb9-86c9-01bbe24cca4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A0369898-F98E-42B5-9ED9-8C5E87A9FDAB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1264</Words>
  <Application>Microsoft Office PowerPoint</Application>
  <PresentationFormat>Custom</PresentationFormat>
  <Paragraphs>242</Paragraphs>
  <Slides>33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PR_BAG_PPT-master_16-9</vt:lpstr>
      <vt:lpstr>Wat staat er op mijn loonbrief?</vt:lpstr>
      <vt:lpstr>Algemeen</vt:lpstr>
      <vt:lpstr>Periode &amp; Opgesteld op</vt:lpstr>
      <vt:lpstr>Werknemergegevens</vt:lpstr>
      <vt:lpstr>Aandachtspunten</vt:lpstr>
      <vt:lpstr>Bruto  netto berekening</vt:lpstr>
      <vt:lpstr>Prestaties en bedragen</vt:lpstr>
      <vt:lpstr>Bonussen en premies</vt:lpstr>
      <vt:lpstr>Bedrijfslasten - informatief</vt:lpstr>
      <vt:lpstr>Kalender</vt:lpstr>
      <vt:lpstr>Woon-werk tussenkomst en  Fietslease</vt:lpstr>
      <vt:lpstr>Maandelijkse woon/werk tussenkomst  (indien woonachtig op &gt; 5 km van de dichstbijzijnde ibus halte)</vt:lpstr>
      <vt:lpstr>PowerPoint Presentation</vt:lpstr>
      <vt:lpstr>Woon-werk december-premie  (&gt; indien geen fietsvergoeding)</vt:lpstr>
      <vt:lpstr>Fietslease</vt:lpstr>
      <vt:lpstr>Nabetalingen  </vt:lpstr>
      <vt:lpstr>Voorbeeld nabetaling: overwerk + fietsvergoeding</vt:lpstr>
      <vt:lpstr>PowerPoint Presentation</vt:lpstr>
      <vt:lpstr>Voorbeeld nabetaling: gelegenheidsshift</vt:lpstr>
      <vt:lpstr>PowerPoint Presentation</vt:lpstr>
      <vt:lpstr>Voorbeeld nabetaling: effectieve reliefvergoeding</vt:lpstr>
      <vt:lpstr>PowerPoint Presentation</vt:lpstr>
      <vt:lpstr>Pensioenplan WN -bijdragen</vt:lpstr>
      <vt:lpstr>Werknemersbijdragen (netto bijdrage):</vt:lpstr>
      <vt:lpstr>STI (warranten/cash)</vt:lpstr>
      <vt:lpstr>Bij verkoop in 1 transactie voor de gestelde deadline</vt:lpstr>
      <vt:lpstr>Bij verkoop in meerdere transacties of na de gestelde deadline</vt:lpstr>
      <vt:lpstr>Bij keuze voor cash ipv warranten</vt:lpstr>
      <vt:lpstr>Vakantiegeld en  Eindejaarspremie</vt:lpstr>
      <vt:lpstr>Vakantiegeld - mei</vt:lpstr>
      <vt:lpstr>Eindejaarspremie - december</vt:lpstr>
      <vt:lpstr>Hoe kan je ons bereiken?</vt:lpstr>
      <vt:lpstr>Bedankt voor jullie aandacht!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Sander De Smet</dc:creator>
  <cp:lastModifiedBy>Debby Poppe</cp:lastModifiedBy>
  <cp:revision>117</cp:revision>
  <dcterms:created xsi:type="dcterms:W3CDTF">2021-12-23T15:01:02Z</dcterms:created>
  <dcterms:modified xsi:type="dcterms:W3CDTF">2022-11-03T07:17:48Z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0x010100FFD516BE4843614EAE85492769CA90F4</vt:lpwstr>
  </property>
  <property fmtid="{D5CDD505-2E9C-101B-9397-08002B2CF9AE}" pid="3" name="Order">
    <vt:r8>193500</vt:r8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SIP_Label_2c76c141-ac86-40e5-abf2-c6f60e474cee_Enabled">
    <vt:lpwstr>true</vt:lpwstr>
  </property>
  <property fmtid="{D5CDD505-2E9C-101B-9397-08002B2CF9AE}" pid="8" name="MSIP_Label_2c76c141-ac86-40e5-abf2-c6f60e474cee_SetDate">
    <vt:lpwstr>2022-11-03T07:17:48Z</vt:lpwstr>
  </property>
  <property fmtid="{D5CDD505-2E9C-101B-9397-08002B2CF9AE}" pid="9" name="MSIP_Label_2c76c141-ac86-40e5-abf2-c6f60e474cee_Method">
    <vt:lpwstr>Privileged</vt:lpwstr>
  </property>
  <property fmtid="{D5CDD505-2E9C-101B-9397-08002B2CF9AE}" pid="10" name="MSIP_Label_2c76c141-ac86-40e5-abf2-c6f60e474cee_Name">
    <vt:lpwstr>2c76c141-ac86-40e5-abf2-c6f60e474cee</vt:lpwstr>
  </property>
  <property fmtid="{D5CDD505-2E9C-101B-9397-08002B2CF9AE}" pid="11" name="MSIP_Label_2c76c141-ac86-40e5-abf2-c6f60e474cee_SiteId">
    <vt:lpwstr>fcb2b37b-5da0-466b-9b83-0014b67a7c78</vt:lpwstr>
  </property>
  <property fmtid="{D5CDD505-2E9C-101B-9397-08002B2CF9AE}" pid="12" name="MSIP_Label_2c76c141-ac86-40e5-abf2-c6f60e474cee_ActionId">
    <vt:lpwstr>09c99541-b095-4454-94c4-7351ecb10b69</vt:lpwstr>
  </property>
  <property fmtid="{D5CDD505-2E9C-101B-9397-08002B2CF9AE}" pid="13" name="MSIP_Label_2c76c141-ac86-40e5-abf2-c6f60e474cee_ContentBits">
    <vt:lpwstr>2</vt:lpwstr>
  </property>
</Properties>
</file>