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0" r:id="rId5"/>
    <p:sldMasterId id="2147483692" r:id="rId6"/>
  </p:sldMasterIdLst>
  <p:notesMasterIdLst>
    <p:notesMasterId r:id="rId44"/>
  </p:notesMasterIdLst>
  <p:sldIdLst>
    <p:sldId id="256" r:id="rId7"/>
    <p:sldId id="257" r:id="rId8"/>
    <p:sldId id="278" r:id="rId9"/>
    <p:sldId id="279" r:id="rId10"/>
    <p:sldId id="258" r:id="rId11"/>
    <p:sldId id="259" r:id="rId12"/>
    <p:sldId id="261" r:id="rId13"/>
    <p:sldId id="275" r:id="rId14"/>
    <p:sldId id="260" r:id="rId15"/>
    <p:sldId id="268" r:id="rId16"/>
    <p:sldId id="269" r:id="rId17"/>
    <p:sldId id="270" r:id="rId18"/>
    <p:sldId id="271" r:id="rId19"/>
    <p:sldId id="262" r:id="rId20"/>
    <p:sldId id="272" r:id="rId21"/>
    <p:sldId id="263" r:id="rId22"/>
    <p:sldId id="264" r:id="rId23"/>
    <p:sldId id="265" r:id="rId24"/>
    <p:sldId id="293" r:id="rId25"/>
    <p:sldId id="292" r:id="rId26"/>
    <p:sldId id="266" r:id="rId27"/>
    <p:sldId id="285" r:id="rId28"/>
    <p:sldId id="267" r:id="rId29"/>
    <p:sldId id="286" r:id="rId30"/>
    <p:sldId id="273" r:id="rId31"/>
    <p:sldId id="274" r:id="rId32"/>
    <p:sldId id="277" r:id="rId33"/>
    <p:sldId id="281" r:id="rId34"/>
    <p:sldId id="282" r:id="rId35"/>
    <p:sldId id="280" r:id="rId36"/>
    <p:sldId id="283" r:id="rId37"/>
    <p:sldId id="284" r:id="rId38"/>
    <p:sldId id="287" r:id="rId39"/>
    <p:sldId id="288" r:id="rId40"/>
    <p:sldId id="289" r:id="rId41"/>
    <p:sldId id="290" r:id="rId42"/>
    <p:sldId id="291" r:id="rId43"/>
  </p:sldIdLst>
  <p:sldSz cx="12192000" cy="6858000"/>
  <p:notesSz cx="6669088"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92" d="100"/>
          <a:sy n="92" d="100"/>
        </p:scale>
        <p:origin x="53" y="53"/>
      </p:cViewPr>
      <p:guideLst/>
    </p:cSldViewPr>
  </p:slideViewPr>
  <p:notesTextViewPr>
    <p:cViewPr>
      <p:scale>
        <a:sx n="1" d="1"/>
        <a:sy n="1" d="1"/>
      </p:scale>
      <p:origin x="0" y="0"/>
    </p:cViewPr>
  </p:notesTextViewPr>
  <p:notesViewPr>
    <p:cSldViewPr snapToGrid="0">
      <p:cViewPr varScale="1">
        <p:scale>
          <a:sx n="69" d="100"/>
          <a:sy n="69" d="100"/>
        </p:scale>
        <p:origin x="3125"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bleStyles" Target="tableStyle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n Willekens" userId="a7c8a64f-4e68-4d52-862e-6c1b4bc5ea1d" providerId="ADAL" clId="{DDC5B1D0-6DDC-43BB-9555-5DF20AE6B951}"/>
    <pc:docChg chg="custSel addSld modSld">
      <pc:chgData name="Marian Willekens" userId="a7c8a64f-4e68-4d52-862e-6c1b4bc5ea1d" providerId="ADAL" clId="{DDC5B1D0-6DDC-43BB-9555-5DF20AE6B951}" dt="2023-02-13T14:03:55.122" v="85" actId="1076"/>
      <pc:docMkLst>
        <pc:docMk/>
      </pc:docMkLst>
      <pc:sldChg chg="modSp mod">
        <pc:chgData name="Marian Willekens" userId="a7c8a64f-4e68-4d52-862e-6c1b4bc5ea1d" providerId="ADAL" clId="{DDC5B1D0-6DDC-43BB-9555-5DF20AE6B951}" dt="2023-02-13T13:57:47.392" v="61" actId="20577"/>
        <pc:sldMkLst>
          <pc:docMk/>
          <pc:sldMk cId="3302373433" sldId="265"/>
        </pc:sldMkLst>
        <pc:spChg chg="mod">
          <ac:chgData name="Marian Willekens" userId="a7c8a64f-4e68-4d52-862e-6c1b4bc5ea1d" providerId="ADAL" clId="{DDC5B1D0-6DDC-43BB-9555-5DF20AE6B951}" dt="2023-02-13T13:57:47.392" v="61" actId="20577"/>
          <ac:spMkLst>
            <pc:docMk/>
            <pc:sldMk cId="3302373433" sldId="265"/>
            <ac:spMk id="2" creationId="{4D3CD305-2DD3-455A-BF58-E590DF785EBC}"/>
          </ac:spMkLst>
        </pc:spChg>
        <pc:spChg chg="mod">
          <ac:chgData name="Marian Willekens" userId="a7c8a64f-4e68-4d52-862e-6c1b4bc5ea1d" providerId="ADAL" clId="{DDC5B1D0-6DDC-43BB-9555-5DF20AE6B951}" dt="2023-02-13T13:57:10.363" v="42" actId="20577"/>
          <ac:spMkLst>
            <pc:docMk/>
            <pc:sldMk cId="3302373433" sldId="265"/>
            <ac:spMk id="3" creationId="{E4E314EE-3C24-4643-B128-43F35AD837BE}"/>
          </ac:spMkLst>
        </pc:spChg>
      </pc:sldChg>
      <pc:sldChg chg="modSp mod">
        <pc:chgData name="Marian Willekens" userId="a7c8a64f-4e68-4d52-862e-6c1b4bc5ea1d" providerId="ADAL" clId="{DDC5B1D0-6DDC-43BB-9555-5DF20AE6B951}" dt="2023-02-13T13:57:56.302" v="62" actId="20577"/>
        <pc:sldMkLst>
          <pc:docMk/>
          <pc:sldMk cId="613281558" sldId="285"/>
        </pc:sldMkLst>
        <pc:spChg chg="mod">
          <ac:chgData name="Marian Willekens" userId="a7c8a64f-4e68-4d52-862e-6c1b4bc5ea1d" providerId="ADAL" clId="{DDC5B1D0-6DDC-43BB-9555-5DF20AE6B951}" dt="2023-02-13T13:57:56.302" v="62" actId="20577"/>
          <ac:spMkLst>
            <pc:docMk/>
            <pc:sldMk cId="613281558" sldId="285"/>
            <ac:spMk id="2" creationId="{D00EDDF4-50F7-4B9B-9C28-13FB3DB3922B}"/>
          </ac:spMkLst>
        </pc:spChg>
      </pc:sldChg>
      <pc:sldChg chg="modSp mod">
        <pc:chgData name="Marian Willekens" userId="a7c8a64f-4e68-4d52-862e-6c1b4bc5ea1d" providerId="ADAL" clId="{DDC5B1D0-6DDC-43BB-9555-5DF20AE6B951}" dt="2023-02-13T13:58:28.991" v="63" actId="20577"/>
        <pc:sldMkLst>
          <pc:docMk/>
          <pc:sldMk cId="69313221" sldId="286"/>
        </pc:sldMkLst>
        <pc:spChg chg="mod">
          <ac:chgData name="Marian Willekens" userId="a7c8a64f-4e68-4d52-862e-6c1b4bc5ea1d" providerId="ADAL" clId="{DDC5B1D0-6DDC-43BB-9555-5DF20AE6B951}" dt="2023-02-13T13:58:28.991" v="63" actId="20577"/>
          <ac:spMkLst>
            <pc:docMk/>
            <pc:sldMk cId="69313221" sldId="286"/>
            <ac:spMk id="2" creationId="{D00EDDF4-50F7-4B9B-9C28-13FB3DB3922B}"/>
          </ac:spMkLst>
        </pc:spChg>
      </pc:sldChg>
      <pc:sldChg chg="addSp modSp mod">
        <pc:chgData name="Marian Willekens" userId="a7c8a64f-4e68-4d52-862e-6c1b4bc5ea1d" providerId="ADAL" clId="{DDC5B1D0-6DDC-43BB-9555-5DF20AE6B951}" dt="2023-02-13T14:03:55.122" v="85" actId="1076"/>
        <pc:sldMkLst>
          <pc:docMk/>
          <pc:sldMk cId="3328180717" sldId="291"/>
        </pc:sldMkLst>
        <pc:picChg chg="add mod modCrop">
          <ac:chgData name="Marian Willekens" userId="a7c8a64f-4e68-4d52-862e-6c1b4bc5ea1d" providerId="ADAL" clId="{DDC5B1D0-6DDC-43BB-9555-5DF20AE6B951}" dt="2023-02-13T14:00:05.099" v="70" actId="1076"/>
          <ac:picMkLst>
            <pc:docMk/>
            <pc:sldMk cId="3328180717" sldId="291"/>
            <ac:picMk id="5" creationId="{7966A04C-4019-44B6-93CA-775B46DE0FEA}"/>
          </ac:picMkLst>
        </pc:picChg>
        <pc:picChg chg="add mod modCrop">
          <ac:chgData name="Marian Willekens" userId="a7c8a64f-4e68-4d52-862e-6c1b4bc5ea1d" providerId="ADAL" clId="{DDC5B1D0-6DDC-43BB-9555-5DF20AE6B951}" dt="2023-02-13T14:02:32.971" v="77" actId="1076"/>
          <ac:picMkLst>
            <pc:docMk/>
            <pc:sldMk cId="3328180717" sldId="291"/>
            <ac:picMk id="7" creationId="{749129B9-125D-4C06-B9F7-E58F75B27D25}"/>
          </ac:picMkLst>
        </pc:picChg>
        <pc:picChg chg="add mod modCrop">
          <ac:chgData name="Marian Willekens" userId="a7c8a64f-4e68-4d52-862e-6c1b4bc5ea1d" providerId="ADAL" clId="{DDC5B1D0-6DDC-43BB-9555-5DF20AE6B951}" dt="2023-02-13T14:03:03.339" v="81" actId="1076"/>
          <ac:picMkLst>
            <pc:docMk/>
            <pc:sldMk cId="3328180717" sldId="291"/>
            <ac:picMk id="9" creationId="{869A01A9-F7E8-402C-A068-750B7522A49B}"/>
          </ac:picMkLst>
        </pc:picChg>
        <pc:picChg chg="add mod modCrop">
          <ac:chgData name="Marian Willekens" userId="a7c8a64f-4e68-4d52-862e-6c1b4bc5ea1d" providerId="ADAL" clId="{DDC5B1D0-6DDC-43BB-9555-5DF20AE6B951}" dt="2023-02-13T14:03:55.122" v="85" actId="1076"/>
          <ac:picMkLst>
            <pc:docMk/>
            <pc:sldMk cId="3328180717" sldId="291"/>
            <ac:picMk id="11" creationId="{62C6D218-26AF-4DCC-85A8-67D850325C75}"/>
          </ac:picMkLst>
        </pc:picChg>
      </pc:sldChg>
      <pc:sldChg chg="add">
        <pc:chgData name="Marian Willekens" userId="a7c8a64f-4e68-4d52-862e-6c1b4bc5ea1d" providerId="ADAL" clId="{DDC5B1D0-6DDC-43BB-9555-5DF20AE6B951}" dt="2023-02-13T13:56:50.186" v="0" actId="2890"/>
        <pc:sldMkLst>
          <pc:docMk/>
          <pc:sldMk cId="1750675088" sldId="292"/>
        </pc:sldMkLst>
      </pc:sldChg>
      <pc:sldChg chg="add">
        <pc:chgData name="Marian Willekens" userId="a7c8a64f-4e68-4d52-862e-6c1b4bc5ea1d" providerId="ADAL" clId="{DDC5B1D0-6DDC-43BB-9555-5DF20AE6B951}" dt="2023-02-13T13:57:36.631" v="46" actId="2890"/>
        <pc:sldMkLst>
          <pc:docMk/>
          <pc:sldMk cId="1503308698" sldId="2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9F71DB9A-03E6-468A-A54B-6BDA7C8F3E87}" type="datetimeFigureOut">
              <a:rPr lang="nl-BE" smtClean="0"/>
              <a:t>13/02/2023</a:t>
            </a:fld>
            <a:endParaRPr lang="nl-BE"/>
          </a:p>
        </p:txBody>
      </p:sp>
      <p:sp>
        <p:nvSpPr>
          <p:cNvPr id="4" name="Tijdelijke aanduiding voor dia-afbeelding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3BA90546-954B-49F7-8673-CFC18809F48D}" type="slidenum">
              <a:rPr lang="nl-BE" smtClean="0"/>
              <a:t>‹nr.›</a:t>
            </a:fld>
            <a:endParaRPr lang="nl-BE"/>
          </a:p>
        </p:txBody>
      </p:sp>
    </p:spTree>
    <p:extLst>
      <p:ext uri="{BB962C8B-B14F-4D97-AF65-F5344CB8AC3E}">
        <p14:creationId xmlns:p14="http://schemas.microsoft.com/office/powerpoint/2010/main" val="3387207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a:t>
            </a:fld>
            <a:endParaRPr lang="nl-BE"/>
          </a:p>
        </p:txBody>
      </p:sp>
    </p:spTree>
    <p:extLst>
      <p:ext uri="{BB962C8B-B14F-4D97-AF65-F5344CB8AC3E}">
        <p14:creationId xmlns:p14="http://schemas.microsoft.com/office/powerpoint/2010/main" val="3118240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a:t>
            </a:fld>
            <a:endParaRPr lang="nl-BE"/>
          </a:p>
        </p:txBody>
      </p:sp>
    </p:spTree>
    <p:extLst>
      <p:ext uri="{BB962C8B-B14F-4D97-AF65-F5344CB8AC3E}">
        <p14:creationId xmlns:p14="http://schemas.microsoft.com/office/powerpoint/2010/main" val="3199867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a:t>
            </a:fld>
            <a:endParaRPr lang="nl-BE"/>
          </a:p>
        </p:txBody>
      </p:sp>
    </p:spTree>
    <p:extLst>
      <p:ext uri="{BB962C8B-B14F-4D97-AF65-F5344CB8AC3E}">
        <p14:creationId xmlns:p14="http://schemas.microsoft.com/office/powerpoint/2010/main" val="3868824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dirty="0">
                <a:solidFill>
                  <a:srgbClr val="222221"/>
                </a:solidFill>
                <a:effectLst/>
                <a:latin typeface="Roboto" panose="02000000000000000000" pitchFamily="2" charset="0"/>
              </a:rPr>
              <a:t>Voor de 20ste eeuw kende de Belgische economie nauwelijks inflatie en bleven de prijzen van de belangrijkste consumptiegoederen nagenoeg stabiel. Het uitbreken van de eerste wereldoorlog bracht spectaculaire prijsontwikkelingen teweeg, die tijdens de oorlogsjaren en de daaropvolgende jaren van economische crisis voor sociale onrust zorgden. De toenmalige minister van Nijverheid, Arbeid en Ravitaillering stelde een objectief meetinstrument voor om de evolutie van de kleinhandelsprijzen op te volgen. Zo ontstond in 1920 het eerste indexcijfer van de kleinhandelsprijzen met als basis april 1914 = 100. Dit eerste indexcijfer werd berekend aan de hand van 56 producten (voornamelijk voedingswaren), verspreid over 59 lokaliteiten (steden en gemeenten).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4</a:t>
            </a:fld>
            <a:endParaRPr lang="nl-BE"/>
          </a:p>
        </p:txBody>
      </p:sp>
    </p:spTree>
    <p:extLst>
      <p:ext uri="{BB962C8B-B14F-4D97-AF65-F5344CB8AC3E}">
        <p14:creationId xmlns:p14="http://schemas.microsoft.com/office/powerpoint/2010/main" val="358085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Kwestie broodje</a:t>
            </a:r>
          </a:p>
          <a:p>
            <a:endParaRPr lang="nl-BE" dirty="0"/>
          </a:p>
          <a:p>
            <a:r>
              <a:rPr lang="nl-BE" dirty="0"/>
              <a:t>Bakkers vroegen een prijsverhoging  van verschillende producten brood, broodjes, sandwiches, koeken. De </a:t>
            </a:r>
            <a:r>
              <a:rPr lang="nl-BE" dirty="0" err="1"/>
              <a:t>minsiter</a:t>
            </a:r>
            <a:r>
              <a:rPr lang="nl-BE" dirty="0"/>
              <a:t> stond dit toe maar niet voor het Klein Brood – enkel deze zat in de korf, na maanden vakbondsprotest werd de prijsverhoging van de broodje toegestaan en werden later ook gebakjes in de korf opgenomen</a:t>
            </a:r>
          </a:p>
          <a:p>
            <a:endParaRPr lang="nl-BE" dirty="0"/>
          </a:p>
          <a:p>
            <a:r>
              <a:rPr lang="nl-BE" dirty="0"/>
              <a:t>1976 hete zomer – om te vermijden dat de index steeg werden de verse groenen, fruit en groeten 3 maanden uit de korf gehaal</a:t>
            </a:r>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5</a:t>
            </a:fld>
            <a:endParaRPr lang="nl-BE"/>
          </a:p>
        </p:txBody>
      </p:sp>
    </p:spTree>
    <p:extLst>
      <p:ext uri="{BB962C8B-B14F-4D97-AF65-F5344CB8AC3E}">
        <p14:creationId xmlns:p14="http://schemas.microsoft.com/office/powerpoint/2010/main" val="2890950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6</a:t>
            </a:fld>
            <a:endParaRPr lang="nl-BE"/>
          </a:p>
        </p:txBody>
      </p:sp>
    </p:spTree>
    <p:extLst>
      <p:ext uri="{BB962C8B-B14F-4D97-AF65-F5344CB8AC3E}">
        <p14:creationId xmlns:p14="http://schemas.microsoft.com/office/powerpoint/2010/main" val="3799587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7</a:t>
            </a:fld>
            <a:endParaRPr lang="nl-BE"/>
          </a:p>
        </p:txBody>
      </p:sp>
    </p:spTree>
    <p:extLst>
      <p:ext uri="{BB962C8B-B14F-4D97-AF65-F5344CB8AC3E}">
        <p14:creationId xmlns:p14="http://schemas.microsoft.com/office/powerpoint/2010/main" val="1819644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8</a:t>
            </a:fld>
            <a:endParaRPr lang="nl-BE"/>
          </a:p>
        </p:txBody>
      </p:sp>
    </p:spTree>
    <p:extLst>
      <p:ext uri="{BB962C8B-B14F-4D97-AF65-F5344CB8AC3E}">
        <p14:creationId xmlns:p14="http://schemas.microsoft.com/office/powerpoint/2010/main" val="4253039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9</a:t>
            </a:fld>
            <a:endParaRPr lang="nl-BE"/>
          </a:p>
        </p:txBody>
      </p:sp>
    </p:spTree>
    <p:extLst>
      <p:ext uri="{BB962C8B-B14F-4D97-AF65-F5344CB8AC3E}">
        <p14:creationId xmlns:p14="http://schemas.microsoft.com/office/powerpoint/2010/main" val="831161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Arial" panose="020B0604020202020204" pitchFamily="34" charset="0"/>
              <a:buChar char="•"/>
            </a:pPr>
            <a:r>
              <a:rPr lang="nl-BE" b="0" i="0" dirty="0">
                <a:solidFill>
                  <a:srgbClr val="222221"/>
                </a:solidFill>
                <a:effectLst/>
                <a:latin typeface="Roboto" panose="02000000000000000000" pitchFamily="2" charset="0"/>
              </a:rPr>
              <a:t>De </a:t>
            </a:r>
            <a:r>
              <a:rPr lang="nl-BE" b="1" i="0" dirty="0">
                <a:solidFill>
                  <a:srgbClr val="222221"/>
                </a:solidFill>
                <a:effectLst/>
                <a:latin typeface="Roboto" panose="02000000000000000000" pitchFamily="2" charset="0"/>
              </a:rPr>
              <a:t>inflatie </a:t>
            </a:r>
            <a:r>
              <a:rPr lang="nl-BE" b="0" i="0" dirty="0">
                <a:solidFill>
                  <a:srgbClr val="222221"/>
                </a:solidFill>
                <a:effectLst/>
                <a:latin typeface="Roboto" panose="02000000000000000000" pitchFamily="2" charset="0"/>
              </a:rPr>
              <a:t>daalt in januari van 10,35% naar 8,05%.</a:t>
            </a:r>
          </a:p>
          <a:p>
            <a:pPr algn="l">
              <a:buFont typeface="Arial" panose="020B0604020202020204" pitchFamily="34" charset="0"/>
              <a:buChar char="•"/>
            </a:pPr>
            <a:r>
              <a:rPr lang="nl-BE" b="0" i="0" dirty="0">
                <a:solidFill>
                  <a:srgbClr val="222221"/>
                </a:solidFill>
                <a:effectLst/>
                <a:latin typeface="Roboto" panose="02000000000000000000" pitchFamily="2" charset="0"/>
              </a:rPr>
              <a:t>De </a:t>
            </a:r>
            <a:r>
              <a:rPr lang="nl-BE" b="1" i="0" dirty="0">
                <a:solidFill>
                  <a:srgbClr val="222221"/>
                </a:solidFill>
                <a:effectLst/>
                <a:latin typeface="Roboto" panose="02000000000000000000" pitchFamily="2" charset="0"/>
              </a:rPr>
              <a:t>consumptieprijsindex </a:t>
            </a:r>
            <a:r>
              <a:rPr lang="nl-BE" b="0" i="0" dirty="0">
                <a:solidFill>
                  <a:srgbClr val="222221"/>
                </a:solidFill>
                <a:effectLst/>
                <a:latin typeface="Roboto" panose="02000000000000000000" pitchFamily="2" charset="0"/>
              </a:rPr>
              <a:t>stijgt deze maand met 0,12 punt of met 0,09%.</a:t>
            </a:r>
          </a:p>
          <a:p>
            <a:pPr algn="l">
              <a:buFont typeface="Arial" panose="020B0604020202020204" pitchFamily="34" charset="0"/>
              <a:buChar char="•"/>
            </a:pPr>
            <a:r>
              <a:rPr lang="nl-BE" b="0" i="0" dirty="0">
                <a:solidFill>
                  <a:srgbClr val="222221"/>
                </a:solidFill>
                <a:effectLst/>
                <a:latin typeface="Roboto" panose="02000000000000000000" pitchFamily="2" charset="0"/>
              </a:rPr>
              <a:t>De inflatie op basis van de </a:t>
            </a:r>
            <a:r>
              <a:rPr lang="nl-BE" b="1" i="0" dirty="0">
                <a:solidFill>
                  <a:srgbClr val="222221"/>
                </a:solidFill>
                <a:effectLst/>
                <a:latin typeface="Roboto" panose="02000000000000000000" pitchFamily="2" charset="0"/>
              </a:rPr>
              <a:t>gezondheidsindex </a:t>
            </a:r>
            <a:r>
              <a:rPr lang="nl-BE" b="0" i="0" dirty="0">
                <a:solidFill>
                  <a:srgbClr val="222221"/>
                </a:solidFill>
                <a:effectLst/>
                <a:latin typeface="Roboto" panose="02000000000000000000" pitchFamily="2" charset="0"/>
              </a:rPr>
              <a:t>daalt van 10,63% naar 8,28%.</a:t>
            </a:r>
          </a:p>
          <a:p>
            <a:pPr algn="l">
              <a:buFont typeface="Arial" panose="020B0604020202020204" pitchFamily="34" charset="0"/>
              <a:buChar char="•"/>
            </a:pPr>
            <a:r>
              <a:rPr lang="nl-BE" b="0" i="0" dirty="0">
                <a:solidFill>
                  <a:srgbClr val="222221"/>
                </a:solidFill>
                <a:effectLst/>
                <a:latin typeface="Roboto" panose="02000000000000000000" pitchFamily="2" charset="0"/>
              </a:rPr>
              <a:t>De </a:t>
            </a:r>
            <a:r>
              <a:rPr lang="nl-BE" b="1" i="0" dirty="0">
                <a:solidFill>
                  <a:srgbClr val="222221"/>
                </a:solidFill>
                <a:effectLst/>
                <a:latin typeface="Roboto" panose="02000000000000000000" pitchFamily="2" charset="0"/>
              </a:rPr>
              <a:t>afgevlakte gezondheidsindex</a:t>
            </a:r>
            <a:r>
              <a:rPr lang="nl-BE" b="0" i="0" dirty="0">
                <a:solidFill>
                  <a:srgbClr val="222221"/>
                </a:solidFill>
                <a:effectLst/>
                <a:latin typeface="Roboto" panose="02000000000000000000" pitchFamily="2" charset="0"/>
              </a:rPr>
              <a:t> bedraagt in januari 125,26 punten.</a:t>
            </a:r>
          </a:p>
          <a:p>
            <a:pPr algn="l">
              <a:buFont typeface="Arial" panose="020B0604020202020204" pitchFamily="34" charset="0"/>
              <a:buChar char="•"/>
            </a:pPr>
            <a:r>
              <a:rPr lang="nl-BE" b="0" i="0" dirty="0">
                <a:solidFill>
                  <a:srgbClr val="222221"/>
                </a:solidFill>
                <a:effectLst/>
                <a:latin typeface="Roboto" panose="02000000000000000000" pitchFamily="2" charset="0"/>
              </a:rPr>
              <a:t>Daarnaast is de inflatie van voeding de laatste maanden sterk gestegen. De inflatie voor </a:t>
            </a:r>
            <a:r>
              <a:rPr lang="nl-BE" b="1" i="0" dirty="0">
                <a:solidFill>
                  <a:srgbClr val="222221"/>
                </a:solidFill>
                <a:effectLst/>
                <a:latin typeface="Roboto" panose="02000000000000000000" pitchFamily="2" charset="0"/>
              </a:rPr>
              <a:t>voeding </a:t>
            </a:r>
            <a:r>
              <a:rPr lang="nl-BE" b="0" i="0" dirty="0">
                <a:solidFill>
                  <a:srgbClr val="222221"/>
                </a:solidFill>
                <a:effectLst/>
                <a:latin typeface="Roboto" panose="02000000000000000000" pitchFamily="2" charset="0"/>
              </a:rPr>
              <a:t>(inclusief alcoholische dranken) komt deze maand uit op 15,59%. De bijdrage van voeding tot de inflatie bedraagt momenteel 2,95 procentpunt.</a:t>
            </a:r>
          </a:p>
          <a:p>
            <a:endParaRPr lang="nl-BE" dirty="0"/>
          </a:p>
          <a:p>
            <a:r>
              <a:rPr lang="nl-BE" b="0" i="0" dirty="0">
                <a:solidFill>
                  <a:srgbClr val="222221"/>
                </a:solidFill>
                <a:effectLst/>
                <a:latin typeface="Roboto" panose="02000000000000000000" pitchFamily="2" charset="0"/>
              </a:rPr>
              <a:t>De belangrijkste </a:t>
            </a:r>
            <a:r>
              <a:rPr lang="nl-BE" b="1" i="0" dirty="0">
                <a:solidFill>
                  <a:srgbClr val="222221"/>
                </a:solidFill>
                <a:effectLst/>
                <a:latin typeface="Roboto" panose="02000000000000000000" pitchFamily="2" charset="0"/>
              </a:rPr>
              <a:t>prijsstijgingen </a:t>
            </a:r>
            <a:r>
              <a:rPr lang="nl-BE" b="0" i="0" dirty="0">
                <a:solidFill>
                  <a:srgbClr val="222221"/>
                </a:solidFill>
                <a:effectLst/>
                <a:latin typeface="Roboto" panose="02000000000000000000" pitchFamily="2" charset="0"/>
              </a:rPr>
              <a:t>in januari hadden betrekking op brood en granen, zuivelproducten, ziekteverzekering, vlees, niet-alcoholische dranken, brandverzekering, verpleegkundige verzorging, lichaamsverzorging, telecommunicatiepacks en fruit. Aardgas en elektriciteit hadden daarentegen een </a:t>
            </a:r>
            <a:r>
              <a:rPr lang="nl-BE" b="1" i="0" dirty="0">
                <a:solidFill>
                  <a:srgbClr val="222221"/>
                </a:solidFill>
                <a:effectLst/>
                <a:latin typeface="Roboto" panose="02000000000000000000" pitchFamily="2" charset="0"/>
              </a:rPr>
              <a:t>verlagend </a:t>
            </a:r>
            <a:r>
              <a:rPr lang="nl-BE" b="0" i="0" dirty="0">
                <a:solidFill>
                  <a:srgbClr val="222221"/>
                </a:solidFill>
                <a:effectLst/>
                <a:latin typeface="Roboto" panose="02000000000000000000" pitchFamily="2" charset="0"/>
              </a:rPr>
              <a:t>effect op de index.</a:t>
            </a:r>
          </a:p>
          <a:p>
            <a:endParaRPr lang="nl-BE" dirty="0">
              <a:solidFill>
                <a:srgbClr val="222221"/>
              </a:solidFill>
              <a:latin typeface="Roboto" panose="02000000000000000000" pitchFamily="2" charset="0"/>
            </a:endParaRPr>
          </a:p>
          <a:p>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10</a:t>
            </a:fld>
            <a:endParaRPr lang="nl-BE"/>
          </a:p>
        </p:txBody>
      </p:sp>
    </p:spTree>
    <p:extLst>
      <p:ext uri="{BB962C8B-B14F-4D97-AF65-F5344CB8AC3E}">
        <p14:creationId xmlns:p14="http://schemas.microsoft.com/office/powerpoint/2010/main" val="3788070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666750" y="4963319"/>
            <a:ext cx="5335588" cy="3908425"/>
          </a:xfrm>
        </p:spPr>
        <p:txBody>
          <a:bodyPr/>
          <a:lstStyle/>
          <a:p>
            <a:endParaRPr lang="nl-BE" dirty="0">
              <a:solidFill>
                <a:srgbClr val="222221"/>
              </a:solidFill>
              <a:latin typeface="Roboto" panose="02000000000000000000" pitchFamily="2" charset="0"/>
            </a:endParaRPr>
          </a:p>
          <a:p>
            <a:r>
              <a:rPr lang="nl-BE" b="0" i="0" dirty="0">
                <a:solidFill>
                  <a:srgbClr val="222221"/>
                </a:solidFill>
                <a:effectLst/>
                <a:latin typeface="Roboto" panose="02000000000000000000" pitchFamily="2" charset="0"/>
              </a:rPr>
              <a:t>De prijs van </a:t>
            </a:r>
            <a:r>
              <a:rPr lang="nl-BE" b="1" i="0" dirty="0">
                <a:solidFill>
                  <a:srgbClr val="222221"/>
                </a:solidFill>
                <a:effectLst/>
                <a:latin typeface="Roboto" panose="02000000000000000000" pitchFamily="2" charset="0"/>
              </a:rPr>
              <a:t>aardgas </a:t>
            </a:r>
            <a:r>
              <a:rPr lang="nl-BE" b="0" i="0" dirty="0">
                <a:solidFill>
                  <a:srgbClr val="222221"/>
                </a:solidFill>
                <a:effectLst/>
                <a:latin typeface="Roboto" panose="02000000000000000000" pitchFamily="2" charset="0"/>
              </a:rPr>
              <a:t>is met gemiddeld 27,7% gedaald ten opzichte van de voorgaande maand. De prijs van </a:t>
            </a:r>
            <a:r>
              <a:rPr lang="nl-BE" b="1" i="0" dirty="0">
                <a:solidFill>
                  <a:srgbClr val="222221"/>
                </a:solidFill>
                <a:effectLst/>
                <a:latin typeface="Roboto" panose="02000000000000000000" pitchFamily="2" charset="0"/>
              </a:rPr>
              <a:t>elektriciteit </a:t>
            </a:r>
            <a:r>
              <a:rPr lang="nl-BE" b="0" i="0" dirty="0">
                <a:solidFill>
                  <a:srgbClr val="222221"/>
                </a:solidFill>
                <a:effectLst/>
                <a:latin typeface="Roboto" panose="02000000000000000000" pitchFamily="2" charset="0"/>
              </a:rPr>
              <a:t>is deze maand gemiddeld met 8,6% gedaald.</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11</a:t>
            </a:fld>
            <a:endParaRPr lang="nl-BE"/>
          </a:p>
        </p:txBody>
      </p:sp>
    </p:spTree>
    <p:extLst>
      <p:ext uri="{BB962C8B-B14F-4D97-AF65-F5344CB8AC3E}">
        <p14:creationId xmlns:p14="http://schemas.microsoft.com/office/powerpoint/2010/main" val="359870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12</a:t>
            </a:fld>
            <a:endParaRPr lang="nl-BE"/>
          </a:p>
        </p:txBody>
      </p:sp>
    </p:spTree>
    <p:extLst>
      <p:ext uri="{BB962C8B-B14F-4D97-AF65-F5344CB8AC3E}">
        <p14:creationId xmlns:p14="http://schemas.microsoft.com/office/powerpoint/2010/main" val="1554311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13</a:t>
            </a:fld>
            <a:endParaRPr lang="nl-BE"/>
          </a:p>
        </p:txBody>
      </p:sp>
    </p:spTree>
    <p:extLst>
      <p:ext uri="{BB962C8B-B14F-4D97-AF65-F5344CB8AC3E}">
        <p14:creationId xmlns:p14="http://schemas.microsoft.com/office/powerpoint/2010/main" val="3628907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dirty="0">
                <a:solidFill>
                  <a:srgbClr val="222221"/>
                </a:solidFill>
                <a:effectLst/>
                <a:latin typeface="Roboto" panose="02000000000000000000" pitchFamily="2" charset="0"/>
              </a:rPr>
              <a:t>De </a:t>
            </a:r>
            <a:r>
              <a:rPr lang="nl-BE" b="1" i="0" dirty="0">
                <a:solidFill>
                  <a:srgbClr val="222221"/>
                </a:solidFill>
                <a:effectLst/>
                <a:latin typeface="Roboto" panose="02000000000000000000" pitchFamily="2" charset="0"/>
              </a:rPr>
              <a:t>consumptieprijsindex </a:t>
            </a:r>
            <a:r>
              <a:rPr lang="nl-BE" b="0" i="0" dirty="0">
                <a:solidFill>
                  <a:srgbClr val="222221"/>
                </a:solidFill>
                <a:effectLst/>
                <a:latin typeface="Roboto" panose="02000000000000000000" pitchFamily="2" charset="0"/>
              </a:rPr>
              <a:t>is in januari 2023 met 0,12 punt of 0,09% gestegen tot 127,84 punten, tegenover 127,72 punten in december 2022 (2013=100). De </a:t>
            </a:r>
            <a:r>
              <a:rPr lang="nl-BE" b="1" i="0" dirty="0">
                <a:solidFill>
                  <a:srgbClr val="222221"/>
                </a:solidFill>
                <a:effectLst/>
                <a:latin typeface="Roboto" panose="02000000000000000000" pitchFamily="2" charset="0"/>
              </a:rPr>
              <a:t>gezondheidsindex </a:t>
            </a:r>
            <a:r>
              <a:rPr lang="nl-BE" b="0" i="0" dirty="0">
                <a:solidFill>
                  <a:srgbClr val="222221"/>
                </a:solidFill>
                <a:effectLst/>
                <a:latin typeface="Roboto" panose="02000000000000000000" pitchFamily="2" charset="0"/>
              </a:rPr>
              <a:t>stijgt in januari met 0,11 punt tot 128,00 punten tegenover 127,89 punten in december. De </a:t>
            </a:r>
            <a:r>
              <a:rPr lang="nl-BE" b="1" i="0" dirty="0">
                <a:solidFill>
                  <a:srgbClr val="222221"/>
                </a:solidFill>
                <a:effectLst/>
                <a:latin typeface="Roboto" panose="02000000000000000000" pitchFamily="2" charset="0"/>
              </a:rPr>
              <a:t>afgevlakte gezondheidsindex</a:t>
            </a:r>
            <a:r>
              <a:rPr lang="nl-BE" b="0" i="0" dirty="0">
                <a:solidFill>
                  <a:srgbClr val="222221"/>
                </a:solidFill>
                <a:effectLst/>
                <a:latin typeface="Roboto" panose="02000000000000000000" pitchFamily="2" charset="0"/>
              </a:rPr>
              <a:t> bedraagt in januari 125,26 punten. De volgende spilindex voor het openbaar ambt en de sociale uitkeringen is vastgelegd op 125,60 punten</a:t>
            </a:r>
          </a:p>
          <a:p>
            <a:endParaRPr lang="nl-BE" dirty="0">
              <a:solidFill>
                <a:srgbClr val="222221"/>
              </a:solidFill>
              <a:latin typeface="Roboto" panose="02000000000000000000" pitchFamily="2" charset="0"/>
            </a:endParaRPr>
          </a:p>
          <a:p>
            <a:pPr marL="342900" lvl="0" indent="-342900">
              <a:buFont typeface="Calibri" panose="020F0502020204030204" pitchFamily="34" charset="0"/>
              <a:buChar char="-"/>
            </a:pPr>
            <a:r>
              <a:rPr lang="fr-BE" sz="1100" b="1"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Indexation CP 116-207 : </a:t>
            </a:r>
            <a:endParaRPr lang="nl-BE" sz="1200" dirty="0">
              <a:solidFill>
                <a:srgbClr val="000000"/>
              </a:solidFill>
              <a:effectLst/>
              <a:latin typeface="Calibri" panose="020F0502020204030204" pitchFamily="34" charset="0"/>
              <a:ea typeface="Calibri" panose="020F0502020204030204" pitchFamily="34" charset="0"/>
            </a:endParaRPr>
          </a:p>
          <a:p>
            <a:pPr marL="742950" lvl="1" indent="-285750" algn="just">
              <a:lnSpc>
                <a:spcPct val="106000"/>
              </a:lnSpc>
              <a:spcAft>
                <a:spcPts val="800"/>
              </a:spcAft>
              <a:buFont typeface="Courier New" panose="02070309020205020404" pitchFamily="49" charset="0"/>
              <a:buChar char="o"/>
            </a:pPr>
            <a:r>
              <a:rPr lang="fr-BE" sz="1100" dirty="0">
                <a:effectLst/>
                <a:latin typeface="Calibri" panose="020F0502020204030204" pitchFamily="34" charset="0"/>
                <a:ea typeface="Calibri" panose="020F0502020204030204" pitchFamily="34" charset="0"/>
                <a:cs typeface="Calibri" panose="020F0502020204030204" pitchFamily="34" charset="0"/>
              </a:rPr>
              <a:t>Indice pivot sectoriel de 127,12 points </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6000"/>
              </a:lnSpc>
              <a:buFont typeface="Courier New" panose="02070309020205020404" pitchFamily="49" charset="0"/>
              <a:buChar char="o"/>
            </a:pPr>
            <a:r>
              <a:rPr lang="fr-BE" sz="1100" dirty="0">
                <a:effectLst/>
                <a:latin typeface="Calibri" panose="020F0502020204030204" pitchFamily="34" charset="0"/>
                <a:ea typeface="Calibri" panose="020F0502020204030204" pitchFamily="34" charset="0"/>
                <a:cs typeface="Calibri" panose="020F0502020204030204" pitchFamily="34" charset="0"/>
              </a:rPr>
              <a:t>Indice des prix à la consommation - Prévisions d'inflation du BFP </a:t>
            </a:r>
            <a:r>
              <a:rPr lang="fr-BE" sz="1100"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[07/02/2023]</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6000"/>
              </a:lnSpc>
              <a:spcAft>
                <a:spcPts val="800"/>
              </a:spcAft>
              <a:buFont typeface="Courier New" panose="02070309020205020404" pitchFamily="49" charset="0"/>
              <a:buChar char="o"/>
            </a:pPr>
            <a:r>
              <a:rPr lang="fr-BE" sz="1100" dirty="0">
                <a:effectLst/>
                <a:latin typeface="Calibri" panose="020F0502020204030204" pitchFamily="34" charset="0"/>
                <a:ea typeface="Calibri" panose="020F0502020204030204" pitchFamily="34" charset="0"/>
                <a:cs typeface="Calibri" panose="020F0502020204030204" pitchFamily="34" charset="0"/>
              </a:rPr>
              <a:t>Prévisions de dépassement de l’indice pivot -&gt; prévu en novembre 2023 avec indexation des salaires en décembre 2023.  </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14</a:t>
            </a:fld>
            <a:endParaRPr lang="nl-BE"/>
          </a:p>
        </p:txBody>
      </p:sp>
    </p:spTree>
    <p:extLst>
      <p:ext uri="{BB962C8B-B14F-4D97-AF65-F5344CB8AC3E}">
        <p14:creationId xmlns:p14="http://schemas.microsoft.com/office/powerpoint/2010/main" val="4070210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15</a:t>
            </a:fld>
            <a:endParaRPr lang="nl-BE"/>
          </a:p>
        </p:txBody>
      </p:sp>
    </p:spTree>
    <p:extLst>
      <p:ext uri="{BB962C8B-B14F-4D97-AF65-F5344CB8AC3E}">
        <p14:creationId xmlns:p14="http://schemas.microsoft.com/office/powerpoint/2010/main" val="1191043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Indexcommissie – is een raadgevende vergadering met 7 academici en 7 vertegenwoordigers vanuit de sociale partners die maandelijks samenkomen om het maandelijks indexcijfer te bespreken.</a:t>
            </a:r>
          </a:p>
          <a:p>
            <a:endParaRPr lang="nl-BE" dirty="0"/>
          </a:p>
          <a:p>
            <a:r>
              <a:rPr lang="nl-BE" dirty="0"/>
              <a:t>Ook gevenzij advies bij de indexhervorming. Om de acht jaar kennen we een grondige hervorming, om de twee jaar een mini hervorming.</a:t>
            </a:r>
          </a:p>
          <a:p>
            <a:endParaRPr lang="nl-BE" dirty="0"/>
          </a:p>
          <a:p>
            <a:r>
              <a:rPr lang="nl-BE" dirty="0"/>
              <a:t>Laatste hervorming 2021</a:t>
            </a:r>
          </a:p>
          <a:p>
            <a:endParaRPr lang="nl-BE" dirty="0"/>
          </a:p>
          <a:p>
            <a:endParaRPr lang="nl-BE" dirty="0"/>
          </a:p>
          <a:p>
            <a:endParaRPr lang="nl-BE" dirty="0"/>
          </a:p>
          <a:p>
            <a:r>
              <a:rPr lang="nl-BE" b="0" i="0" dirty="0">
                <a:solidFill>
                  <a:srgbClr val="005470"/>
                </a:solidFill>
                <a:effectLst/>
                <a:latin typeface="Open Sans" panose="020B0606030504020204" pitchFamily="34" charset="0"/>
              </a:rPr>
              <a:t>vitaminen, mineralen en voedingssupplementen, consultaties bij de psycholoog, dakkoffers, computermuizen en toetsenborden. Anderzijds werden ook twee producten geschrapt uit de indexkorf, nl. GPS-toestellen en katoenen zakdoeken.</a:t>
            </a:r>
            <a:endParaRPr lang="nl-BE" dirty="0"/>
          </a:p>
          <a:p>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16</a:t>
            </a:fld>
            <a:endParaRPr lang="nl-BE"/>
          </a:p>
        </p:txBody>
      </p:sp>
    </p:spTree>
    <p:extLst>
      <p:ext uri="{BB962C8B-B14F-4D97-AF65-F5344CB8AC3E}">
        <p14:creationId xmlns:p14="http://schemas.microsoft.com/office/powerpoint/2010/main" val="348757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1920: groene zeep en klompen – vooral voeding </a:t>
            </a:r>
            <a:r>
              <a:rPr lang="nl-BE" dirty="0" err="1"/>
              <a:t>domindeerde</a:t>
            </a:r>
            <a:r>
              <a:rPr lang="nl-BE" dirty="0"/>
              <a:t> de indexkorf (60% aandeel van de indexkorf)</a:t>
            </a:r>
          </a:p>
          <a:p>
            <a:endParaRPr lang="nl-BE" dirty="0"/>
          </a:p>
          <a:p>
            <a:r>
              <a:rPr lang="nl-BE" dirty="0"/>
              <a:t>1960 televisie verovert </a:t>
            </a:r>
            <a:r>
              <a:rPr lang="nl-BE" dirty="0" err="1"/>
              <a:t>Belgie</a:t>
            </a:r>
            <a:r>
              <a:rPr lang="nl-BE" dirty="0"/>
              <a:t> en komt in de korf maar ook yoghurt, gebladerde </a:t>
            </a:r>
            <a:r>
              <a:rPr lang="nl-BE" dirty="0" err="1"/>
              <a:t>ijsgateu</a:t>
            </a:r>
            <a:r>
              <a:rPr lang="nl-BE" dirty="0"/>
              <a:t>, tandpaste en ijskast</a:t>
            </a:r>
          </a:p>
          <a:p>
            <a:endParaRPr lang="nl-BE" dirty="0"/>
          </a:p>
          <a:p>
            <a:r>
              <a:rPr lang="nl-BE" dirty="0"/>
              <a:t>1971: </a:t>
            </a:r>
            <a:r>
              <a:rPr lang="nl-BE" dirty="0" err="1"/>
              <a:t>f</a:t>
            </a:r>
            <a:r>
              <a:rPr lang="nl-BE" b="0" i="1" dirty="0" err="1">
                <a:solidFill>
                  <a:srgbClr val="515151"/>
                </a:solidFill>
                <a:effectLst/>
                <a:latin typeface="coranto-2"/>
              </a:rPr>
              <a:t>ishsticks</a:t>
            </a:r>
            <a:r>
              <a:rPr lang="nl-BE" b="0" i="1" dirty="0">
                <a:solidFill>
                  <a:srgbClr val="515151"/>
                </a:solidFill>
                <a:effectLst/>
                <a:latin typeface="coranto-2"/>
              </a:rPr>
              <a:t>, beaujolais, bustehouder en jeans, studentenkamers, de toegangsprijs voor een voetbalwedstrijd en "Personenwagen A" tot en met "Personenwagen O".</a:t>
            </a:r>
          </a:p>
          <a:p>
            <a:endParaRPr lang="nl-BE" i="1" dirty="0">
              <a:solidFill>
                <a:srgbClr val="515151"/>
              </a:solidFill>
              <a:latin typeface="coranto-2"/>
            </a:endParaRPr>
          </a:p>
          <a:p>
            <a:r>
              <a:rPr lang="nl-BE" i="1" dirty="0">
                <a:solidFill>
                  <a:srgbClr val="515151"/>
                </a:solidFill>
                <a:latin typeface="coranto-2"/>
              </a:rPr>
              <a:t>1980:  </a:t>
            </a:r>
            <a:r>
              <a:rPr lang="nl-BE" b="0" i="1" dirty="0">
                <a:solidFill>
                  <a:srgbClr val="515151"/>
                </a:solidFill>
                <a:effectLst/>
                <a:latin typeface="coranto-2"/>
              </a:rPr>
              <a:t>hondenvoer, scrabble, turnpantoffels, stoomstrijkijzer, hifirack en de raadpleging van een medisch specialist.</a:t>
            </a:r>
          </a:p>
          <a:p>
            <a:endParaRPr lang="nl-BE" i="1" dirty="0">
              <a:solidFill>
                <a:srgbClr val="515151"/>
              </a:solidFill>
              <a:latin typeface="coranto-2"/>
            </a:endParaRPr>
          </a:p>
          <a:p>
            <a:r>
              <a:rPr lang="nl-BE" i="1" dirty="0">
                <a:solidFill>
                  <a:srgbClr val="515151"/>
                </a:solidFill>
                <a:latin typeface="coranto-2"/>
              </a:rPr>
              <a:t>1990: </a:t>
            </a:r>
            <a:r>
              <a:rPr lang="nl-BE" b="0" i="1" dirty="0">
                <a:solidFill>
                  <a:srgbClr val="515151"/>
                </a:solidFill>
                <a:effectLst/>
                <a:latin typeface="coranto-2"/>
              </a:rPr>
              <a:t>kalkoenfilet, broek in ribfluweel, choco, de kostprijs van een notaris voor een hypothecaire lening, vliegtuigreis naar Mallorca, Tunesië of Korfoe.</a:t>
            </a:r>
          </a:p>
          <a:p>
            <a:r>
              <a:rPr lang="nl-BE" i="1" dirty="0">
                <a:solidFill>
                  <a:srgbClr val="515151"/>
                </a:solidFill>
                <a:latin typeface="coranto-2"/>
              </a:rPr>
              <a:t>2000: </a:t>
            </a:r>
            <a:r>
              <a:rPr lang="nl-BE" b="0" i="1" dirty="0">
                <a:solidFill>
                  <a:srgbClr val="515151"/>
                </a:solidFill>
                <a:effectLst/>
                <a:latin typeface="coranto-2"/>
              </a:rPr>
              <a:t>sojadrank, joggingschoenen, hometrainer, wegwerpcontactlenzen, babysit, dvd-speler.</a:t>
            </a:r>
            <a:endParaRPr lang="nl-BE" i="1" dirty="0">
              <a:solidFill>
                <a:srgbClr val="515151"/>
              </a:solidFill>
              <a:latin typeface="coranto-2"/>
            </a:endParaRPr>
          </a:p>
          <a:p>
            <a:endParaRPr lang="nl-BE" i="1" dirty="0">
              <a:solidFill>
                <a:srgbClr val="515151"/>
              </a:solidFill>
              <a:latin typeface="coranto-2"/>
            </a:endParaRPr>
          </a:p>
          <a:p>
            <a:r>
              <a:rPr lang="nl-BE" i="1" dirty="0">
                <a:solidFill>
                  <a:srgbClr val="515151"/>
                </a:solidFill>
                <a:latin typeface="coranto-2"/>
              </a:rPr>
              <a:t>2010: </a:t>
            </a:r>
            <a:r>
              <a:rPr lang="nl-BE" b="0" i="1" dirty="0" err="1">
                <a:solidFill>
                  <a:srgbClr val="515151"/>
                </a:solidFill>
                <a:effectLst/>
                <a:latin typeface="coranto-2"/>
              </a:rPr>
              <a:t>iepgevroren</a:t>
            </a:r>
            <a:r>
              <a:rPr lang="nl-BE" b="0" i="1" dirty="0">
                <a:solidFill>
                  <a:srgbClr val="515151"/>
                </a:solidFill>
                <a:effectLst/>
                <a:latin typeface="coranto-2"/>
              </a:rPr>
              <a:t> tijgergarnalen, fitnessabonnement, hondenshampoo, huur springkasteel, dagopvang bejaarde personen.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17</a:t>
            </a:fld>
            <a:endParaRPr lang="nl-BE"/>
          </a:p>
        </p:txBody>
      </p:sp>
    </p:spTree>
    <p:extLst>
      <p:ext uri="{BB962C8B-B14F-4D97-AF65-F5344CB8AC3E}">
        <p14:creationId xmlns:p14="http://schemas.microsoft.com/office/powerpoint/2010/main" val="3729908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18</a:t>
            </a:fld>
            <a:endParaRPr lang="nl-BE"/>
          </a:p>
        </p:txBody>
      </p:sp>
    </p:spTree>
    <p:extLst>
      <p:ext uri="{BB962C8B-B14F-4D97-AF65-F5344CB8AC3E}">
        <p14:creationId xmlns:p14="http://schemas.microsoft.com/office/powerpoint/2010/main" val="3159260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19</a:t>
            </a:fld>
            <a:endParaRPr lang="nl-BE"/>
          </a:p>
        </p:txBody>
      </p:sp>
    </p:spTree>
    <p:extLst>
      <p:ext uri="{BB962C8B-B14F-4D97-AF65-F5344CB8AC3E}">
        <p14:creationId xmlns:p14="http://schemas.microsoft.com/office/powerpoint/2010/main" val="3179348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20</a:t>
            </a:fld>
            <a:endParaRPr lang="nl-BE"/>
          </a:p>
        </p:txBody>
      </p:sp>
    </p:spTree>
    <p:extLst>
      <p:ext uri="{BB962C8B-B14F-4D97-AF65-F5344CB8AC3E}">
        <p14:creationId xmlns:p14="http://schemas.microsoft.com/office/powerpoint/2010/main" val="2873544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21</a:t>
            </a:fld>
            <a:endParaRPr lang="nl-BE"/>
          </a:p>
        </p:txBody>
      </p:sp>
    </p:spTree>
    <p:extLst>
      <p:ext uri="{BB962C8B-B14F-4D97-AF65-F5344CB8AC3E}">
        <p14:creationId xmlns:p14="http://schemas.microsoft.com/office/powerpoint/2010/main" val="2997720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24</a:t>
            </a:fld>
            <a:endParaRPr lang="nl-BE"/>
          </a:p>
        </p:txBody>
      </p:sp>
    </p:spTree>
    <p:extLst>
      <p:ext uri="{BB962C8B-B14F-4D97-AF65-F5344CB8AC3E}">
        <p14:creationId xmlns:p14="http://schemas.microsoft.com/office/powerpoint/2010/main" val="4140575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br>
              <a:rPr lang="en-US" dirty="0"/>
            </a:br>
            <a:r>
              <a:rPr lang="en-US" b="0" i="0" dirty="0">
                <a:solidFill>
                  <a:srgbClr val="455F7C"/>
                </a:solidFill>
                <a:effectLst/>
                <a:latin typeface="Open Sans" panose="020B0606030504020204" pitchFamily="34" charset="0"/>
              </a:rPr>
              <a:t>Gini index measures the extent to which the distribution of income (or, in some cases, consumption expenditure) among individuals or households within an economy deviates from a perfectly equal distribution. A Gini index of 0 represents perfect equality, while an index of 100 implies perfect inequality.</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25</a:t>
            </a:fld>
            <a:endParaRPr lang="nl-BE"/>
          </a:p>
        </p:txBody>
      </p:sp>
    </p:spTree>
    <p:extLst>
      <p:ext uri="{BB962C8B-B14F-4D97-AF65-F5344CB8AC3E}">
        <p14:creationId xmlns:p14="http://schemas.microsoft.com/office/powerpoint/2010/main" val="1955173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27</a:t>
            </a:fld>
            <a:endParaRPr lang="nl-BE"/>
          </a:p>
        </p:txBody>
      </p:sp>
    </p:spTree>
    <p:extLst>
      <p:ext uri="{BB962C8B-B14F-4D97-AF65-F5344CB8AC3E}">
        <p14:creationId xmlns:p14="http://schemas.microsoft.com/office/powerpoint/2010/main" val="2881746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28</a:t>
            </a:fld>
            <a:endParaRPr lang="nl-BE"/>
          </a:p>
        </p:txBody>
      </p:sp>
    </p:spTree>
    <p:extLst>
      <p:ext uri="{BB962C8B-B14F-4D97-AF65-F5344CB8AC3E}">
        <p14:creationId xmlns:p14="http://schemas.microsoft.com/office/powerpoint/2010/main" val="2534188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29</a:t>
            </a:fld>
            <a:endParaRPr lang="nl-BE"/>
          </a:p>
        </p:txBody>
      </p:sp>
    </p:spTree>
    <p:extLst>
      <p:ext uri="{BB962C8B-B14F-4D97-AF65-F5344CB8AC3E}">
        <p14:creationId xmlns:p14="http://schemas.microsoft.com/office/powerpoint/2010/main" val="3594403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30</a:t>
            </a:fld>
            <a:endParaRPr lang="nl-BE"/>
          </a:p>
        </p:txBody>
      </p:sp>
    </p:spTree>
    <p:extLst>
      <p:ext uri="{BB962C8B-B14F-4D97-AF65-F5344CB8AC3E}">
        <p14:creationId xmlns:p14="http://schemas.microsoft.com/office/powerpoint/2010/main" val="585242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31</a:t>
            </a:fld>
            <a:endParaRPr lang="nl-BE"/>
          </a:p>
        </p:txBody>
      </p:sp>
    </p:spTree>
    <p:extLst>
      <p:ext uri="{BB962C8B-B14F-4D97-AF65-F5344CB8AC3E}">
        <p14:creationId xmlns:p14="http://schemas.microsoft.com/office/powerpoint/2010/main" val="3259508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32</a:t>
            </a:fld>
            <a:endParaRPr lang="nl-BE"/>
          </a:p>
        </p:txBody>
      </p:sp>
    </p:spTree>
    <p:extLst>
      <p:ext uri="{BB962C8B-B14F-4D97-AF65-F5344CB8AC3E}">
        <p14:creationId xmlns:p14="http://schemas.microsoft.com/office/powerpoint/2010/main" val="2044428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33</a:t>
            </a:fld>
            <a:endParaRPr lang="nl-BE"/>
          </a:p>
        </p:txBody>
      </p:sp>
    </p:spTree>
    <p:extLst>
      <p:ext uri="{BB962C8B-B14F-4D97-AF65-F5344CB8AC3E}">
        <p14:creationId xmlns:p14="http://schemas.microsoft.com/office/powerpoint/2010/main" val="3008891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34</a:t>
            </a:fld>
            <a:endParaRPr lang="nl-BE"/>
          </a:p>
        </p:txBody>
      </p:sp>
    </p:spTree>
    <p:extLst>
      <p:ext uri="{BB962C8B-B14F-4D97-AF65-F5344CB8AC3E}">
        <p14:creationId xmlns:p14="http://schemas.microsoft.com/office/powerpoint/2010/main" val="1300811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35</a:t>
            </a:fld>
            <a:endParaRPr lang="nl-BE"/>
          </a:p>
        </p:txBody>
      </p:sp>
    </p:spTree>
    <p:extLst>
      <p:ext uri="{BB962C8B-B14F-4D97-AF65-F5344CB8AC3E}">
        <p14:creationId xmlns:p14="http://schemas.microsoft.com/office/powerpoint/2010/main" val="3041512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36</a:t>
            </a:fld>
            <a:endParaRPr lang="nl-BE"/>
          </a:p>
        </p:txBody>
      </p:sp>
    </p:spTree>
    <p:extLst>
      <p:ext uri="{BB962C8B-B14F-4D97-AF65-F5344CB8AC3E}">
        <p14:creationId xmlns:p14="http://schemas.microsoft.com/office/powerpoint/2010/main" val="2695530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BE" sz="1200" dirty="0"/>
              <a:t>Laten we kijken naar het aandeel van de energie in de indexkorf, het virtueel boodschappenmandje waarin allerlei producten en diensten zijn opgenomen en waaraan een bepaald gewicht wordt toegekend. Bij elkaar opgeteld moeten die gewichten 100 procent bedragen.</a:t>
            </a:r>
          </a:p>
          <a:p>
            <a:pPr algn="l"/>
            <a:r>
              <a:rPr lang="nl-BE" sz="1200" dirty="0"/>
              <a:t>Als we gaan kijken naar het gewicht van elektriciteit en gas, dan worden deze samen voor zo’n 5 procent verrekend in de indexkorf. We vergelijken dat nu met de werkelijke kost van energie. We gebruiken daarvoor het gemiddelde equivalente huishoudinkomen</a:t>
            </a:r>
            <a:endParaRPr lang="nl-BE" dirty="0"/>
          </a:p>
        </p:txBody>
      </p:sp>
      <p:sp>
        <p:nvSpPr>
          <p:cNvPr id="4" name="Tijdelijke aanduiding voor dianummer 3"/>
          <p:cNvSpPr>
            <a:spLocks noGrp="1"/>
          </p:cNvSpPr>
          <p:nvPr>
            <p:ph type="sldNum" sz="quarter" idx="5"/>
          </p:nvPr>
        </p:nvSpPr>
        <p:spPr/>
        <p:txBody>
          <a:bodyPr/>
          <a:lstStyle/>
          <a:p>
            <a:fld id="{3BA90546-954B-49F7-8673-CFC18809F48D}" type="slidenum">
              <a:rPr lang="nl-BE" smtClean="0"/>
              <a:t>37</a:t>
            </a:fld>
            <a:endParaRPr lang="nl-BE"/>
          </a:p>
        </p:txBody>
      </p:sp>
    </p:spTree>
    <p:extLst>
      <p:ext uri="{BB962C8B-B14F-4D97-AF65-F5344CB8AC3E}">
        <p14:creationId xmlns:p14="http://schemas.microsoft.com/office/powerpoint/2010/main" val="2537206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p:nvPr/>
        </p:nvSpPr>
        <p:spPr>
          <a:xfrm>
            <a:off x="-4716833" y="949300"/>
            <a:ext cx="9380800" cy="4369600"/>
          </a:xfrm>
          <a:prstGeom prst="triangle">
            <a:avLst>
              <a:gd name="adj" fmla="val 50000"/>
            </a:avLst>
          </a:prstGeom>
          <a:no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a:off x="0" y="1673367"/>
            <a:ext cx="5763600" cy="51880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p:nvPr/>
        </p:nvSpPr>
        <p:spPr>
          <a:xfrm flipH="1">
            <a:off x="1378933" y="0"/>
            <a:ext cx="14490400" cy="6858000"/>
          </a:xfrm>
          <a:prstGeom prst="triangle">
            <a:avLst>
              <a:gd name="adj" fmla="val 49850"/>
            </a:avLst>
          </a:prstGeom>
          <a:solidFill>
            <a:srgbClr val="00B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txBox="1">
            <a:spLocks noGrp="1"/>
          </p:cNvSpPr>
          <p:nvPr>
            <p:ph type="ctrTitle"/>
          </p:nvPr>
        </p:nvSpPr>
        <p:spPr>
          <a:xfrm>
            <a:off x="5074333" y="2931567"/>
            <a:ext cx="5763600" cy="2011200"/>
          </a:xfrm>
          <a:prstGeom prst="rect">
            <a:avLst/>
          </a:prstGeom>
        </p:spPr>
        <p:txBody>
          <a:bodyPr spcFirstLastPara="1" wrap="square" lIns="91425" tIns="91425" rIns="91425" bIns="91425" anchor="ctr" anchorCtr="0">
            <a:noAutofit/>
          </a:bodyPr>
          <a:lstStyle>
            <a:lvl1pPr lvl="0" algn="r">
              <a:lnSpc>
                <a:spcPct val="90000"/>
              </a:lnSpc>
              <a:spcBef>
                <a:spcPts val="0"/>
              </a:spcBef>
              <a:spcAft>
                <a:spcPts val="0"/>
              </a:spcAft>
              <a:buClr>
                <a:schemeClr val="lt1"/>
              </a:buClr>
              <a:buSzPts val="4700"/>
              <a:buFont typeface="Julius Sans One"/>
              <a:buNone/>
              <a:defRPr sz="5333" b="1">
                <a:solidFill>
                  <a:schemeClr val="lt1"/>
                </a:solidFill>
                <a:latin typeface="Julius Sans One"/>
                <a:ea typeface="Julius Sans One"/>
                <a:cs typeface="Julius Sans One"/>
                <a:sym typeface="Julius Sans One"/>
              </a:defRPr>
            </a:lvl1pPr>
            <a:lvl2pPr lvl="1" algn="ctr">
              <a:spcBef>
                <a:spcPts val="0"/>
              </a:spcBef>
              <a:spcAft>
                <a:spcPts val="0"/>
              </a:spcAft>
              <a:buClr>
                <a:schemeClr val="lt1"/>
              </a:buClr>
              <a:buSzPts val="6000"/>
              <a:buNone/>
              <a:defRPr sz="8000">
                <a:solidFill>
                  <a:schemeClr val="lt1"/>
                </a:solidFill>
              </a:defRPr>
            </a:lvl2pPr>
            <a:lvl3pPr lvl="2" algn="ctr">
              <a:spcBef>
                <a:spcPts val="0"/>
              </a:spcBef>
              <a:spcAft>
                <a:spcPts val="0"/>
              </a:spcAft>
              <a:buClr>
                <a:schemeClr val="lt1"/>
              </a:buClr>
              <a:buSzPts val="6000"/>
              <a:buNone/>
              <a:defRPr sz="8000">
                <a:solidFill>
                  <a:schemeClr val="lt1"/>
                </a:solidFill>
              </a:defRPr>
            </a:lvl3pPr>
            <a:lvl4pPr lvl="3" algn="ctr">
              <a:spcBef>
                <a:spcPts val="0"/>
              </a:spcBef>
              <a:spcAft>
                <a:spcPts val="0"/>
              </a:spcAft>
              <a:buClr>
                <a:schemeClr val="lt1"/>
              </a:buClr>
              <a:buSzPts val="6000"/>
              <a:buNone/>
              <a:defRPr sz="8000">
                <a:solidFill>
                  <a:schemeClr val="lt1"/>
                </a:solidFill>
              </a:defRPr>
            </a:lvl4pPr>
            <a:lvl5pPr lvl="4" algn="ctr">
              <a:spcBef>
                <a:spcPts val="0"/>
              </a:spcBef>
              <a:spcAft>
                <a:spcPts val="0"/>
              </a:spcAft>
              <a:buClr>
                <a:schemeClr val="lt1"/>
              </a:buClr>
              <a:buSzPts val="6000"/>
              <a:buNone/>
              <a:defRPr sz="8000">
                <a:solidFill>
                  <a:schemeClr val="lt1"/>
                </a:solidFill>
              </a:defRPr>
            </a:lvl5pPr>
            <a:lvl6pPr lvl="5" algn="ctr">
              <a:spcBef>
                <a:spcPts val="0"/>
              </a:spcBef>
              <a:spcAft>
                <a:spcPts val="0"/>
              </a:spcAft>
              <a:buClr>
                <a:schemeClr val="lt1"/>
              </a:buClr>
              <a:buSzPts val="6000"/>
              <a:buNone/>
              <a:defRPr sz="8000">
                <a:solidFill>
                  <a:schemeClr val="lt1"/>
                </a:solidFill>
              </a:defRPr>
            </a:lvl6pPr>
            <a:lvl7pPr lvl="6" algn="ctr">
              <a:spcBef>
                <a:spcPts val="0"/>
              </a:spcBef>
              <a:spcAft>
                <a:spcPts val="0"/>
              </a:spcAft>
              <a:buClr>
                <a:schemeClr val="lt1"/>
              </a:buClr>
              <a:buSzPts val="6000"/>
              <a:buNone/>
              <a:defRPr sz="8000">
                <a:solidFill>
                  <a:schemeClr val="lt1"/>
                </a:solidFill>
              </a:defRPr>
            </a:lvl7pPr>
            <a:lvl8pPr lvl="7" algn="ctr">
              <a:spcBef>
                <a:spcPts val="0"/>
              </a:spcBef>
              <a:spcAft>
                <a:spcPts val="0"/>
              </a:spcAft>
              <a:buClr>
                <a:schemeClr val="lt1"/>
              </a:buClr>
              <a:buSzPts val="6000"/>
              <a:buNone/>
              <a:defRPr sz="8000">
                <a:solidFill>
                  <a:schemeClr val="lt1"/>
                </a:solidFill>
              </a:defRPr>
            </a:lvl8pPr>
            <a:lvl9pPr lvl="8" algn="ctr">
              <a:spcBef>
                <a:spcPts val="0"/>
              </a:spcBef>
              <a:spcAft>
                <a:spcPts val="0"/>
              </a:spcAft>
              <a:buClr>
                <a:schemeClr val="lt1"/>
              </a:buClr>
              <a:buSzPts val="6000"/>
              <a:buNone/>
              <a:defRPr sz="8000">
                <a:solidFill>
                  <a:schemeClr val="lt1"/>
                </a:solidFill>
              </a:defRPr>
            </a:lvl9pPr>
          </a:lstStyle>
          <a:p>
            <a:r>
              <a:rPr lang="nl-NL"/>
              <a:t>Klik om stijl te bewerken</a:t>
            </a:r>
            <a:endParaRPr/>
          </a:p>
        </p:txBody>
      </p:sp>
      <p:sp>
        <p:nvSpPr>
          <p:cNvPr id="13" name="Google Shape;13;p2"/>
          <p:cNvSpPr txBox="1">
            <a:spLocks noGrp="1"/>
          </p:cNvSpPr>
          <p:nvPr>
            <p:ph type="subTitle" idx="1"/>
          </p:nvPr>
        </p:nvSpPr>
        <p:spPr>
          <a:xfrm>
            <a:off x="5732333" y="5539167"/>
            <a:ext cx="5105600" cy="3312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2800"/>
              <a:buFont typeface="Questrial"/>
              <a:buNone/>
              <a:defRPr sz="1867">
                <a:solidFill>
                  <a:schemeClr val="lt1"/>
                </a:solidFill>
                <a:latin typeface="Didact Gothic"/>
                <a:ea typeface="Didact Gothic"/>
                <a:cs typeface="Didact Gothic"/>
                <a:sym typeface="Didact Gothic"/>
              </a:defRPr>
            </a:lvl1pPr>
            <a:lvl2pPr lvl="1"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2pPr>
            <a:lvl3pPr lvl="2"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3pPr>
            <a:lvl4pPr lvl="3"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4pPr>
            <a:lvl5pPr lvl="4"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5pPr>
            <a:lvl6pPr lvl="5"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6pPr>
            <a:lvl7pPr lvl="6"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7pPr>
            <a:lvl8pPr lvl="7"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8pPr>
            <a:lvl9pPr lvl="8" algn="r">
              <a:lnSpc>
                <a:spcPct val="100000"/>
              </a:lnSpc>
              <a:spcBef>
                <a:spcPts val="0"/>
              </a:spcBef>
              <a:spcAft>
                <a:spcPts val="0"/>
              </a:spcAft>
              <a:buClr>
                <a:schemeClr val="lt1"/>
              </a:buClr>
              <a:buSzPts val="2800"/>
              <a:buFont typeface="Questrial"/>
              <a:buNone/>
              <a:defRPr sz="3733">
                <a:solidFill>
                  <a:schemeClr val="lt1"/>
                </a:solidFill>
                <a:latin typeface="Questrial"/>
                <a:ea typeface="Questrial"/>
                <a:cs typeface="Questrial"/>
                <a:sym typeface="Questrial"/>
              </a:defRPr>
            </a:lvl9pPr>
          </a:lstStyle>
          <a:p>
            <a:r>
              <a:rPr lang="nl-NL"/>
              <a:t>Klikken om de ondertitelstijl van het model te bewerken</a:t>
            </a:r>
            <a:endParaRPr/>
          </a:p>
        </p:txBody>
      </p:sp>
      <p:pic>
        <p:nvPicPr>
          <p:cNvPr id="7" name="Afbeelding 6" descr="Afbeelding met tekst, illustratie&#10;&#10;Automatisch gegenereerde beschrijving">
            <a:extLst>
              <a:ext uri="{FF2B5EF4-FFF2-40B4-BE49-F238E27FC236}">
                <a16:creationId xmlns:a16="http://schemas.microsoft.com/office/drawing/2014/main" id="{1A779850-80FF-4508-802F-0541FC0F8E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700" y="202080"/>
            <a:ext cx="1219200" cy="505968"/>
          </a:xfrm>
          <a:prstGeom prst="rect">
            <a:avLst/>
          </a:prstGeom>
        </p:spPr>
      </p:pic>
    </p:spTree>
    <p:extLst>
      <p:ext uri="{BB962C8B-B14F-4D97-AF65-F5344CB8AC3E}">
        <p14:creationId xmlns:p14="http://schemas.microsoft.com/office/powerpoint/2010/main" val="3219262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accent5"/>
        </a:solidFill>
        <a:effectLst/>
      </p:bgPr>
    </p:bg>
    <p:spTree>
      <p:nvGrpSpPr>
        <p:cNvPr id="1" name="Shape 20"/>
        <p:cNvGrpSpPr/>
        <p:nvPr/>
      </p:nvGrpSpPr>
      <p:grpSpPr>
        <a:xfrm>
          <a:off x="0" y="0"/>
          <a:ext cx="0" cy="0"/>
          <a:chOff x="0" y="0"/>
          <a:chExt cx="0" cy="0"/>
        </a:xfrm>
      </p:grpSpPr>
      <p:sp>
        <p:nvSpPr>
          <p:cNvPr id="21" name="Google Shape;21;p4"/>
          <p:cNvSpPr txBox="1">
            <a:spLocks noGrp="1"/>
          </p:cNvSpPr>
          <p:nvPr>
            <p:ph type="body" idx="1"/>
          </p:nvPr>
        </p:nvSpPr>
        <p:spPr>
          <a:xfrm>
            <a:off x="950967" y="1898867"/>
            <a:ext cx="8100000" cy="4346400"/>
          </a:xfrm>
          <a:prstGeom prst="rect">
            <a:avLst/>
          </a:prstGeom>
        </p:spPr>
        <p:txBody>
          <a:bodyPr spcFirstLastPara="1" wrap="square" lIns="91425" tIns="91425" rIns="91425" bIns="91425" anchor="t" anchorCtr="0">
            <a:noAutofit/>
          </a:bodyPr>
          <a:lstStyle>
            <a:lvl1pPr marL="609585" marR="67732" lvl="0" indent="-423323">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9170" lvl="1" indent="-423323">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754" lvl="2"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8339" lvl="3"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924" lvl="4"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7509" lvl="5"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7093" lvl="6"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6678" lvl="7"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6263" lvl="8" indent="-423323">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pPr lvl="0"/>
            <a:r>
              <a:rPr lang="nl-NL"/>
              <a:t>Klikken om de tekststijl van het model te bewerken</a:t>
            </a:r>
          </a:p>
        </p:txBody>
      </p:sp>
      <p:sp>
        <p:nvSpPr>
          <p:cNvPr id="22" name="Google Shape;22;p4"/>
          <p:cNvSpPr txBox="1">
            <a:spLocks noGrp="1"/>
          </p:cNvSpPr>
          <p:nvPr>
            <p:ph type="title"/>
          </p:nvPr>
        </p:nvSpPr>
        <p:spPr>
          <a:xfrm>
            <a:off x="950967" y="707445"/>
            <a:ext cx="76908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23" name="Google Shape;23;p4"/>
          <p:cNvSpPr/>
          <p:nvPr/>
        </p:nvSpPr>
        <p:spPr>
          <a:xfrm flipH="1">
            <a:off x="7744733" y="2045200"/>
            <a:ext cx="6400800" cy="6400800"/>
          </a:xfrm>
          <a:prstGeom prst="rtTriangle">
            <a:avLst/>
          </a:prstGeom>
          <a:solidFill>
            <a:srgbClr val="00B05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b="1"/>
          </a:p>
        </p:txBody>
      </p:sp>
      <p:pic>
        <p:nvPicPr>
          <p:cNvPr id="3" name="Afbeelding 2" descr="Afbeelding met tekst, illustratie, visitekaartje, vectorafbeeldingen&#10;&#10;Automatisch gegenereerde beschrijving">
            <a:extLst>
              <a:ext uri="{FF2B5EF4-FFF2-40B4-BE49-F238E27FC236}">
                <a16:creationId xmlns:a16="http://schemas.microsoft.com/office/drawing/2014/main" id="{25B8FB90-9A76-4A7B-A86F-A2C6D1ABE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1525" y="166414"/>
            <a:ext cx="1131841" cy="1080000"/>
          </a:xfrm>
          <a:prstGeom prst="rect">
            <a:avLst/>
          </a:prstGeom>
        </p:spPr>
      </p:pic>
    </p:spTree>
    <p:extLst>
      <p:ext uri="{BB962C8B-B14F-4D97-AF65-F5344CB8AC3E}">
        <p14:creationId xmlns:p14="http://schemas.microsoft.com/office/powerpoint/2010/main" val="292744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dos columnas " type="twoColTx">
  <p:cSld name="Título y dos columnas ">
    <p:bg>
      <p:bgPr>
        <a:solidFill>
          <a:schemeClr val="accent5"/>
        </a:solidFill>
        <a:effectLst/>
      </p:bgPr>
    </p:bg>
    <p:spTree>
      <p:nvGrpSpPr>
        <p:cNvPr id="1" name="Shape 24"/>
        <p:cNvGrpSpPr/>
        <p:nvPr/>
      </p:nvGrpSpPr>
      <p:grpSpPr>
        <a:xfrm>
          <a:off x="0" y="0"/>
          <a:ext cx="0" cy="0"/>
          <a:chOff x="0" y="0"/>
          <a:chExt cx="0" cy="0"/>
        </a:xfrm>
      </p:grpSpPr>
      <p:sp>
        <p:nvSpPr>
          <p:cNvPr id="25" name="Google Shape;25;p5"/>
          <p:cNvSpPr txBox="1">
            <a:spLocks noGrp="1"/>
          </p:cNvSpPr>
          <p:nvPr>
            <p:ph type="subTitle" idx="1"/>
          </p:nvPr>
        </p:nvSpPr>
        <p:spPr>
          <a:xfrm>
            <a:off x="1111903" y="3522103"/>
            <a:ext cx="4134400" cy="132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26" name="Google Shape;26;p5"/>
          <p:cNvSpPr txBox="1">
            <a:spLocks noGrp="1"/>
          </p:cNvSpPr>
          <p:nvPr>
            <p:ph type="subTitle" idx="2"/>
          </p:nvPr>
        </p:nvSpPr>
        <p:spPr>
          <a:xfrm>
            <a:off x="6945697" y="3522103"/>
            <a:ext cx="4134400" cy="132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27" name="Google Shape;27;p5"/>
          <p:cNvSpPr txBox="1">
            <a:spLocks noGrp="1"/>
          </p:cNvSpPr>
          <p:nvPr>
            <p:ph type="title"/>
          </p:nvPr>
        </p:nvSpPr>
        <p:spPr>
          <a:xfrm>
            <a:off x="2073303" y="2647680"/>
            <a:ext cx="221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28" name="Google Shape;28;p5"/>
          <p:cNvSpPr txBox="1">
            <a:spLocks noGrp="1"/>
          </p:cNvSpPr>
          <p:nvPr>
            <p:ph type="title" idx="3"/>
          </p:nvPr>
        </p:nvSpPr>
        <p:spPr>
          <a:xfrm>
            <a:off x="7907097" y="2647680"/>
            <a:ext cx="221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29" name="Google Shape;29;p5"/>
          <p:cNvSpPr/>
          <p:nvPr/>
        </p:nvSpPr>
        <p:spPr>
          <a:xfrm rot="10800000">
            <a:off x="4784600" y="-30167"/>
            <a:ext cx="2622800" cy="1181200"/>
          </a:xfrm>
          <a:prstGeom prst="triangle">
            <a:avLst>
              <a:gd name="adj" fmla="val 50000"/>
            </a:avLst>
          </a:prstGeom>
          <a:solidFill>
            <a:srgbClr val="00B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 name="Afbeelding 2" descr="Afbeelding met tekst, illustratie, visitekaartje, vectorafbeeldingen&#10;&#10;Automatisch gegenereerde beschrijving">
            <a:extLst>
              <a:ext uri="{FF2B5EF4-FFF2-40B4-BE49-F238E27FC236}">
                <a16:creationId xmlns:a16="http://schemas.microsoft.com/office/drawing/2014/main" id="{379B3B1A-049F-4A5A-B2C6-953597C7A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9028" y="129387"/>
            <a:ext cx="1131841" cy="1080000"/>
          </a:xfrm>
          <a:prstGeom prst="rect">
            <a:avLst/>
          </a:prstGeom>
        </p:spPr>
      </p:pic>
    </p:spTree>
    <p:extLst>
      <p:ext uri="{BB962C8B-B14F-4D97-AF65-F5344CB8AC3E}">
        <p14:creationId xmlns:p14="http://schemas.microsoft.com/office/powerpoint/2010/main" val="164432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título " type="titleOnly">
  <p:cSld name="Solo título ">
    <p:bg>
      <p:bgPr>
        <a:solidFill>
          <a:schemeClr val="accent5"/>
        </a:solidFill>
        <a:effectLst/>
      </p:bgPr>
    </p:bg>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1189400" y="707633"/>
            <a:ext cx="9813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32" name="Google Shape;32;p6"/>
          <p:cNvSpPr/>
          <p:nvPr/>
        </p:nvSpPr>
        <p:spPr>
          <a:xfrm flipH="1">
            <a:off x="9366000" y="3467500"/>
            <a:ext cx="4541200" cy="4403200"/>
          </a:xfrm>
          <a:prstGeom prst="rtTriangle">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33" name="Google Shape;33;p6"/>
          <p:cNvSpPr/>
          <p:nvPr/>
        </p:nvSpPr>
        <p:spPr>
          <a:xfrm flipH="1">
            <a:off x="9505067" y="3467500"/>
            <a:ext cx="4541200" cy="4403200"/>
          </a:xfrm>
          <a:prstGeom prst="rtTriangle">
            <a:avLst/>
          </a:prstGeom>
          <a:solidFill>
            <a:srgbClr val="92D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34" name="Google Shape;34;p6"/>
          <p:cNvSpPr/>
          <p:nvPr/>
        </p:nvSpPr>
        <p:spPr>
          <a:xfrm rot="10800000" flipH="1">
            <a:off x="-1016567" y="-1220733"/>
            <a:ext cx="4541200" cy="4403200"/>
          </a:xfrm>
          <a:prstGeom prst="rtTriangle">
            <a:avLst/>
          </a:prstGeom>
          <a:solidFill>
            <a:srgbClr val="00B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35" name="Google Shape;35;p6"/>
          <p:cNvSpPr/>
          <p:nvPr/>
        </p:nvSpPr>
        <p:spPr>
          <a:xfrm rot="10800000" flipH="1">
            <a:off x="-2241867" y="-20301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 name="Afbeelding 2" descr="Afbeelding met tekst, illustratie, visitekaartje, vectorafbeeldingen&#10;&#10;Automatisch gegenereerde beschrijving">
            <a:extLst>
              <a:ext uri="{FF2B5EF4-FFF2-40B4-BE49-F238E27FC236}">
                <a16:creationId xmlns:a16="http://schemas.microsoft.com/office/drawing/2014/main" id="{C98A9877-F920-433E-841D-59960B2EF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4174" y="167633"/>
            <a:ext cx="1131841" cy="1080000"/>
          </a:xfrm>
          <a:prstGeom prst="rect">
            <a:avLst/>
          </a:prstGeom>
        </p:spPr>
      </p:pic>
    </p:spTree>
    <p:extLst>
      <p:ext uri="{BB962C8B-B14F-4D97-AF65-F5344CB8AC3E}">
        <p14:creationId xmlns:p14="http://schemas.microsoft.com/office/powerpoint/2010/main" val="98022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5"/>
        </a:solidFill>
        <a:effectLst/>
      </p:bgPr>
    </p:bg>
    <p:spTree>
      <p:nvGrpSpPr>
        <p:cNvPr id="1" name="Shape 36"/>
        <p:cNvGrpSpPr/>
        <p:nvPr/>
      </p:nvGrpSpPr>
      <p:grpSpPr>
        <a:xfrm>
          <a:off x="0" y="0"/>
          <a:ext cx="0" cy="0"/>
          <a:chOff x="0" y="0"/>
          <a:chExt cx="0" cy="0"/>
        </a:xfrm>
      </p:grpSpPr>
      <p:sp>
        <p:nvSpPr>
          <p:cNvPr id="37" name="Google Shape;37;p7"/>
          <p:cNvSpPr txBox="1">
            <a:spLocks noGrp="1"/>
          </p:cNvSpPr>
          <p:nvPr>
            <p:ph type="body" idx="1"/>
          </p:nvPr>
        </p:nvSpPr>
        <p:spPr>
          <a:xfrm>
            <a:off x="950967" y="2939473"/>
            <a:ext cx="5133600" cy="920800"/>
          </a:xfrm>
          <a:prstGeom prst="rect">
            <a:avLst/>
          </a:prstGeom>
        </p:spPr>
        <p:txBody>
          <a:bodyPr spcFirstLastPara="1" wrap="square" lIns="91425" tIns="91425" rIns="91425" bIns="91425" anchor="t" anchorCtr="0">
            <a:noAutofit/>
          </a:bodyPr>
          <a:lstStyle>
            <a:lvl1pPr marL="609585" lvl="0" indent="-423323">
              <a:lnSpc>
                <a:spcPct val="100000"/>
              </a:lnSpc>
              <a:spcBef>
                <a:spcPts val="0"/>
              </a:spcBef>
              <a:spcAft>
                <a:spcPts val="0"/>
              </a:spcAft>
              <a:buClr>
                <a:schemeClr val="dk1"/>
              </a:buClr>
              <a:buSzPts val="1400"/>
              <a:buFont typeface="Didact Gothic"/>
              <a:buChar char="●"/>
              <a:defRPr>
                <a:solidFill>
                  <a:schemeClr val="lt1"/>
                </a:solidFill>
                <a:latin typeface="Didact Gothic"/>
                <a:ea typeface="Didact Gothic"/>
                <a:cs typeface="Didact Gothic"/>
                <a:sym typeface="Didact Gothic"/>
              </a:defRPr>
            </a:lvl1pPr>
            <a:lvl2pPr marL="1219170" lvl="1"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754" lvl="2"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8339" lvl="3"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924" lvl="4"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7509" lvl="5"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7093" lvl="6"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6678" lvl="7" indent="-423323">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6263" lvl="8" indent="-423323">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pPr lvl="0"/>
            <a:r>
              <a:rPr lang="nl-NL"/>
              <a:t>Klikken om de tekststijl van het model te bewerken</a:t>
            </a:r>
          </a:p>
        </p:txBody>
      </p:sp>
      <p:sp>
        <p:nvSpPr>
          <p:cNvPr id="38" name="Google Shape;38;p7"/>
          <p:cNvSpPr txBox="1">
            <a:spLocks noGrp="1"/>
          </p:cNvSpPr>
          <p:nvPr>
            <p:ph type="title"/>
          </p:nvPr>
        </p:nvSpPr>
        <p:spPr>
          <a:xfrm>
            <a:off x="950967" y="1230700"/>
            <a:ext cx="5627600" cy="130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4000" b="1">
                <a:solidFill>
                  <a:schemeClr val="lt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3345240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1"/>
        </a:solidFill>
        <a:effectLst/>
      </p:bgPr>
    </p:bg>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1073400" y="2454000"/>
            <a:ext cx="10045200" cy="1950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700"/>
              <a:buNone/>
              <a:defRPr sz="8000" b="1">
                <a:solidFill>
                  <a:schemeClr val="lt1"/>
                </a:solidFill>
              </a:defRPr>
            </a:lvl1pPr>
            <a:lvl2pPr lvl="1" rtl="0">
              <a:spcBef>
                <a:spcPts val="0"/>
              </a:spcBef>
              <a:spcAft>
                <a:spcPts val="0"/>
              </a:spcAft>
              <a:buClr>
                <a:schemeClr val="lt1"/>
              </a:buClr>
              <a:buSzPts val="3000"/>
              <a:buNone/>
              <a:defRPr b="1">
                <a:solidFill>
                  <a:schemeClr val="lt1"/>
                </a:solidFill>
              </a:defRPr>
            </a:lvl2pPr>
            <a:lvl3pPr lvl="2" rtl="0">
              <a:spcBef>
                <a:spcPts val="0"/>
              </a:spcBef>
              <a:spcAft>
                <a:spcPts val="0"/>
              </a:spcAft>
              <a:buClr>
                <a:schemeClr val="lt1"/>
              </a:buClr>
              <a:buSzPts val="3000"/>
              <a:buNone/>
              <a:defRPr b="1">
                <a:solidFill>
                  <a:schemeClr val="lt1"/>
                </a:solidFill>
              </a:defRPr>
            </a:lvl3pPr>
            <a:lvl4pPr lvl="3" rtl="0">
              <a:spcBef>
                <a:spcPts val="0"/>
              </a:spcBef>
              <a:spcAft>
                <a:spcPts val="0"/>
              </a:spcAft>
              <a:buClr>
                <a:schemeClr val="lt1"/>
              </a:buClr>
              <a:buSzPts val="3000"/>
              <a:buNone/>
              <a:defRPr b="1">
                <a:solidFill>
                  <a:schemeClr val="lt1"/>
                </a:solidFill>
              </a:defRPr>
            </a:lvl4pPr>
            <a:lvl5pPr lvl="4" rtl="0">
              <a:spcBef>
                <a:spcPts val="0"/>
              </a:spcBef>
              <a:spcAft>
                <a:spcPts val="0"/>
              </a:spcAft>
              <a:buClr>
                <a:schemeClr val="lt1"/>
              </a:buClr>
              <a:buSzPts val="3000"/>
              <a:buNone/>
              <a:defRPr b="1">
                <a:solidFill>
                  <a:schemeClr val="lt1"/>
                </a:solidFill>
              </a:defRPr>
            </a:lvl5pPr>
            <a:lvl6pPr lvl="5" rtl="0">
              <a:spcBef>
                <a:spcPts val="0"/>
              </a:spcBef>
              <a:spcAft>
                <a:spcPts val="0"/>
              </a:spcAft>
              <a:buClr>
                <a:schemeClr val="lt1"/>
              </a:buClr>
              <a:buSzPts val="3000"/>
              <a:buNone/>
              <a:defRPr b="1">
                <a:solidFill>
                  <a:schemeClr val="lt1"/>
                </a:solidFill>
              </a:defRPr>
            </a:lvl6pPr>
            <a:lvl7pPr lvl="6" rtl="0">
              <a:spcBef>
                <a:spcPts val="0"/>
              </a:spcBef>
              <a:spcAft>
                <a:spcPts val="0"/>
              </a:spcAft>
              <a:buClr>
                <a:schemeClr val="lt1"/>
              </a:buClr>
              <a:buSzPts val="3000"/>
              <a:buNone/>
              <a:defRPr b="1">
                <a:solidFill>
                  <a:schemeClr val="lt1"/>
                </a:solidFill>
              </a:defRPr>
            </a:lvl7pPr>
            <a:lvl8pPr lvl="7" rtl="0">
              <a:spcBef>
                <a:spcPts val="0"/>
              </a:spcBef>
              <a:spcAft>
                <a:spcPts val="0"/>
              </a:spcAft>
              <a:buClr>
                <a:schemeClr val="lt1"/>
              </a:buClr>
              <a:buSzPts val="3000"/>
              <a:buNone/>
              <a:defRPr b="1">
                <a:solidFill>
                  <a:schemeClr val="lt1"/>
                </a:solidFill>
              </a:defRPr>
            </a:lvl8pPr>
            <a:lvl9pPr lvl="8" rtl="0">
              <a:spcBef>
                <a:spcPts val="0"/>
              </a:spcBef>
              <a:spcAft>
                <a:spcPts val="0"/>
              </a:spcAft>
              <a:buClr>
                <a:schemeClr val="lt1"/>
              </a:buClr>
              <a:buSzPts val="3000"/>
              <a:buNone/>
              <a:defRPr b="1">
                <a:solidFill>
                  <a:schemeClr val="lt1"/>
                </a:solidFill>
              </a:defRPr>
            </a:lvl9pPr>
          </a:lstStyle>
          <a:p>
            <a:r>
              <a:rPr lang="nl-NL"/>
              <a:t>Klik om stijl te bewerken</a:t>
            </a:r>
            <a:endParaRPr/>
          </a:p>
        </p:txBody>
      </p:sp>
    </p:spTree>
    <p:extLst>
      <p:ext uri="{BB962C8B-B14F-4D97-AF65-F5344CB8AC3E}">
        <p14:creationId xmlns:p14="http://schemas.microsoft.com/office/powerpoint/2010/main" val="2627126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5"/>
        </a:solidFill>
        <a:effectLst/>
      </p:bgPr>
    </p:bg>
    <p:spTree>
      <p:nvGrpSpPr>
        <p:cNvPr id="1" name="Shape 41"/>
        <p:cNvGrpSpPr/>
        <p:nvPr/>
      </p:nvGrpSpPr>
      <p:grpSpPr>
        <a:xfrm>
          <a:off x="0" y="0"/>
          <a:ext cx="0" cy="0"/>
          <a:chOff x="0" y="0"/>
          <a:chExt cx="0" cy="0"/>
        </a:xfrm>
      </p:grpSpPr>
      <p:sp>
        <p:nvSpPr>
          <p:cNvPr id="42" name="Google Shape;42;p9"/>
          <p:cNvSpPr/>
          <p:nvPr/>
        </p:nvSpPr>
        <p:spPr>
          <a:xfrm>
            <a:off x="0" y="609600"/>
            <a:ext cx="12192000" cy="6248400"/>
          </a:xfrm>
          <a:prstGeom prst="triangle">
            <a:avLst>
              <a:gd name="adj" fmla="val 50000"/>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9"/>
          <p:cNvSpPr/>
          <p:nvPr/>
        </p:nvSpPr>
        <p:spPr>
          <a:xfrm rot="5400000">
            <a:off x="-85900" y="85800"/>
            <a:ext cx="5657600" cy="5486000"/>
          </a:xfrm>
          <a:prstGeom prst="rtTriangl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9"/>
          <p:cNvSpPr/>
          <p:nvPr/>
        </p:nvSpPr>
        <p:spPr>
          <a:xfrm rot="-5400000" flipH="1">
            <a:off x="6588933" y="35367"/>
            <a:ext cx="5819600" cy="5636800"/>
          </a:xfrm>
          <a:prstGeom prst="rtTriangle">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9"/>
          <p:cNvSpPr txBox="1">
            <a:spLocks noGrp="1"/>
          </p:cNvSpPr>
          <p:nvPr>
            <p:ph type="ctrTitle"/>
          </p:nvPr>
        </p:nvSpPr>
        <p:spPr>
          <a:xfrm>
            <a:off x="2254400" y="3293733"/>
            <a:ext cx="7683200" cy="93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8000"/>
              <a:buNone/>
              <a:defRPr sz="4000" b="1">
                <a:solidFill>
                  <a:schemeClr val="lt1"/>
                </a:solidFill>
              </a:defRPr>
            </a:lvl1pPr>
            <a:lvl2pPr lvl="1" algn="ctr" rtl="0">
              <a:spcBef>
                <a:spcPts val="0"/>
              </a:spcBef>
              <a:spcAft>
                <a:spcPts val="0"/>
              </a:spcAft>
              <a:buClr>
                <a:schemeClr val="lt1"/>
              </a:buClr>
              <a:buSzPts val="8000"/>
              <a:buNone/>
              <a:defRPr sz="10666" b="1">
                <a:solidFill>
                  <a:schemeClr val="lt1"/>
                </a:solidFill>
              </a:defRPr>
            </a:lvl2pPr>
            <a:lvl3pPr lvl="2" algn="ctr" rtl="0">
              <a:spcBef>
                <a:spcPts val="0"/>
              </a:spcBef>
              <a:spcAft>
                <a:spcPts val="0"/>
              </a:spcAft>
              <a:buClr>
                <a:schemeClr val="lt1"/>
              </a:buClr>
              <a:buSzPts val="8000"/>
              <a:buNone/>
              <a:defRPr sz="10666" b="1">
                <a:solidFill>
                  <a:schemeClr val="lt1"/>
                </a:solidFill>
              </a:defRPr>
            </a:lvl3pPr>
            <a:lvl4pPr lvl="3" algn="ctr" rtl="0">
              <a:spcBef>
                <a:spcPts val="0"/>
              </a:spcBef>
              <a:spcAft>
                <a:spcPts val="0"/>
              </a:spcAft>
              <a:buClr>
                <a:schemeClr val="lt1"/>
              </a:buClr>
              <a:buSzPts val="8000"/>
              <a:buNone/>
              <a:defRPr sz="10666" b="1">
                <a:solidFill>
                  <a:schemeClr val="lt1"/>
                </a:solidFill>
              </a:defRPr>
            </a:lvl4pPr>
            <a:lvl5pPr lvl="4" algn="ctr" rtl="0">
              <a:spcBef>
                <a:spcPts val="0"/>
              </a:spcBef>
              <a:spcAft>
                <a:spcPts val="0"/>
              </a:spcAft>
              <a:buClr>
                <a:schemeClr val="lt1"/>
              </a:buClr>
              <a:buSzPts val="8000"/>
              <a:buNone/>
              <a:defRPr sz="10666" b="1">
                <a:solidFill>
                  <a:schemeClr val="lt1"/>
                </a:solidFill>
              </a:defRPr>
            </a:lvl5pPr>
            <a:lvl6pPr lvl="5" algn="ctr" rtl="0">
              <a:spcBef>
                <a:spcPts val="0"/>
              </a:spcBef>
              <a:spcAft>
                <a:spcPts val="0"/>
              </a:spcAft>
              <a:buClr>
                <a:schemeClr val="lt1"/>
              </a:buClr>
              <a:buSzPts val="8000"/>
              <a:buNone/>
              <a:defRPr sz="10666" b="1">
                <a:solidFill>
                  <a:schemeClr val="lt1"/>
                </a:solidFill>
              </a:defRPr>
            </a:lvl6pPr>
            <a:lvl7pPr lvl="6" algn="ctr" rtl="0">
              <a:spcBef>
                <a:spcPts val="0"/>
              </a:spcBef>
              <a:spcAft>
                <a:spcPts val="0"/>
              </a:spcAft>
              <a:buClr>
                <a:schemeClr val="lt1"/>
              </a:buClr>
              <a:buSzPts val="8000"/>
              <a:buNone/>
              <a:defRPr sz="10666" b="1">
                <a:solidFill>
                  <a:schemeClr val="lt1"/>
                </a:solidFill>
              </a:defRPr>
            </a:lvl7pPr>
            <a:lvl8pPr lvl="7" algn="ctr" rtl="0">
              <a:spcBef>
                <a:spcPts val="0"/>
              </a:spcBef>
              <a:spcAft>
                <a:spcPts val="0"/>
              </a:spcAft>
              <a:buClr>
                <a:schemeClr val="lt1"/>
              </a:buClr>
              <a:buSzPts val="8000"/>
              <a:buNone/>
              <a:defRPr sz="10666" b="1">
                <a:solidFill>
                  <a:schemeClr val="lt1"/>
                </a:solidFill>
              </a:defRPr>
            </a:lvl8pPr>
            <a:lvl9pPr lvl="8" algn="ctr" rtl="0">
              <a:spcBef>
                <a:spcPts val="0"/>
              </a:spcBef>
              <a:spcAft>
                <a:spcPts val="0"/>
              </a:spcAft>
              <a:buClr>
                <a:schemeClr val="lt1"/>
              </a:buClr>
              <a:buSzPts val="8000"/>
              <a:buNone/>
              <a:defRPr sz="10666" b="1">
                <a:solidFill>
                  <a:schemeClr val="lt1"/>
                </a:solidFill>
              </a:defRPr>
            </a:lvl9pPr>
          </a:lstStyle>
          <a:p>
            <a:r>
              <a:rPr lang="nl-NL"/>
              <a:t>Klik om stijl te bewerken</a:t>
            </a:r>
            <a:endParaRPr/>
          </a:p>
        </p:txBody>
      </p:sp>
      <p:sp>
        <p:nvSpPr>
          <p:cNvPr id="46" name="Google Shape;46;p9"/>
          <p:cNvSpPr txBox="1">
            <a:spLocks noGrp="1"/>
          </p:cNvSpPr>
          <p:nvPr>
            <p:ph type="subTitle" idx="1"/>
          </p:nvPr>
        </p:nvSpPr>
        <p:spPr>
          <a:xfrm>
            <a:off x="2958300" y="4445733"/>
            <a:ext cx="6275200" cy="106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Tree>
    <p:extLst>
      <p:ext uri="{BB962C8B-B14F-4D97-AF65-F5344CB8AC3E}">
        <p14:creationId xmlns:p14="http://schemas.microsoft.com/office/powerpoint/2010/main" val="875520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5"/>
        </a:solidFill>
        <a:effectLst/>
      </p:bgPr>
    </p:bg>
    <p:spTree>
      <p:nvGrpSpPr>
        <p:cNvPr id="1" name="Shape 47"/>
        <p:cNvGrpSpPr/>
        <p:nvPr/>
      </p:nvGrpSpPr>
      <p:grpSpPr>
        <a:xfrm>
          <a:off x="0" y="0"/>
          <a:ext cx="0" cy="0"/>
          <a:chOff x="0" y="0"/>
          <a:chExt cx="0" cy="0"/>
        </a:xfrm>
      </p:grpSpPr>
      <p:sp>
        <p:nvSpPr>
          <p:cNvPr id="48" name="Google Shape;48;p10"/>
          <p:cNvSpPr/>
          <p:nvPr/>
        </p:nvSpPr>
        <p:spPr>
          <a:xfrm>
            <a:off x="-67" y="7467"/>
            <a:ext cx="12192000" cy="6858000"/>
          </a:xfrm>
          <a:prstGeom prst="rect">
            <a:avLst/>
          </a:prstGeom>
          <a:solidFill>
            <a:schemeClr val="lt1">
              <a:alpha val="2356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 name="Google Shape;49;p10"/>
          <p:cNvSpPr/>
          <p:nvPr/>
        </p:nvSpPr>
        <p:spPr>
          <a:xfrm>
            <a:off x="5749867" y="4892367"/>
            <a:ext cx="6515200" cy="14024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10"/>
          <p:cNvSpPr txBox="1">
            <a:spLocks noGrp="1"/>
          </p:cNvSpPr>
          <p:nvPr>
            <p:ph type="title"/>
          </p:nvPr>
        </p:nvSpPr>
        <p:spPr>
          <a:xfrm>
            <a:off x="6096000" y="4972767"/>
            <a:ext cx="5145200" cy="1038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2700"/>
              <a:buNone/>
              <a:defRPr sz="3333" b="1">
                <a:solidFill>
                  <a:schemeClr val="lt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51" name="Google Shape;51;p10"/>
          <p:cNvSpPr/>
          <p:nvPr/>
        </p:nvSpPr>
        <p:spPr>
          <a:xfrm rot="5400000">
            <a:off x="-454949" y="-1050849"/>
            <a:ext cx="4541200" cy="4403200"/>
          </a:xfrm>
          <a:prstGeom prst="rtTriangle">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52" name="Google Shape;52;p10"/>
          <p:cNvSpPr/>
          <p:nvPr/>
        </p:nvSpPr>
        <p:spPr>
          <a:xfrm rot="5400000">
            <a:off x="-581949" y="-1342949"/>
            <a:ext cx="4541200" cy="44032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Tree>
    <p:extLst>
      <p:ext uri="{BB962C8B-B14F-4D97-AF65-F5344CB8AC3E}">
        <p14:creationId xmlns:p14="http://schemas.microsoft.com/office/powerpoint/2010/main" val="3015061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5"/>
        </a:solidFill>
        <a:effectLst/>
      </p:bgPr>
    </p:bg>
    <p:spTree>
      <p:nvGrpSpPr>
        <p:cNvPr id="1" name="Shape 53"/>
        <p:cNvGrpSpPr/>
        <p:nvPr/>
      </p:nvGrpSpPr>
      <p:grpSpPr>
        <a:xfrm>
          <a:off x="0" y="0"/>
          <a:ext cx="0" cy="0"/>
          <a:chOff x="0" y="0"/>
          <a:chExt cx="0" cy="0"/>
        </a:xfrm>
      </p:grpSpPr>
      <p:sp>
        <p:nvSpPr>
          <p:cNvPr id="54" name="Google Shape;54;p11"/>
          <p:cNvSpPr/>
          <p:nvPr/>
        </p:nvSpPr>
        <p:spPr>
          <a:xfrm rot="10800000">
            <a:off x="-26500" y="-25767"/>
            <a:ext cx="12270800" cy="68836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11"/>
          <p:cNvSpPr txBox="1">
            <a:spLocks noGrp="1"/>
          </p:cNvSpPr>
          <p:nvPr>
            <p:ph type="title" hasCustomPrompt="1"/>
          </p:nvPr>
        </p:nvSpPr>
        <p:spPr>
          <a:xfrm>
            <a:off x="951000" y="851733"/>
            <a:ext cx="10290000" cy="2618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9000"/>
              <a:buNone/>
              <a:defRPr sz="12000" b="1">
                <a:solidFill>
                  <a:schemeClr val="lt1"/>
                </a:solidFill>
              </a:defRPr>
            </a:lvl1pPr>
            <a:lvl2pPr lvl="1" algn="ctr" rtl="0">
              <a:spcBef>
                <a:spcPts val="0"/>
              </a:spcBef>
              <a:spcAft>
                <a:spcPts val="0"/>
              </a:spcAft>
              <a:buClr>
                <a:schemeClr val="lt1"/>
              </a:buClr>
              <a:buSzPts val="9000"/>
              <a:buNone/>
              <a:defRPr sz="12000" b="1">
                <a:solidFill>
                  <a:schemeClr val="lt1"/>
                </a:solidFill>
              </a:defRPr>
            </a:lvl2pPr>
            <a:lvl3pPr lvl="2" algn="ctr" rtl="0">
              <a:spcBef>
                <a:spcPts val="0"/>
              </a:spcBef>
              <a:spcAft>
                <a:spcPts val="0"/>
              </a:spcAft>
              <a:buClr>
                <a:schemeClr val="lt1"/>
              </a:buClr>
              <a:buSzPts val="9000"/>
              <a:buNone/>
              <a:defRPr sz="12000" b="1">
                <a:solidFill>
                  <a:schemeClr val="lt1"/>
                </a:solidFill>
              </a:defRPr>
            </a:lvl3pPr>
            <a:lvl4pPr lvl="3" algn="ctr" rtl="0">
              <a:spcBef>
                <a:spcPts val="0"/>
              </a:spcBef>
              <a:spcAft>
                <a:spcPts val="0"/>
              </a:spcAft>
              <a:buClr>
                <a:schemeClr val="lt1"/>
              </a:buClr>
              <a:buSzPts val="9000"/>
              <a:buNone/>
              <a:defRPr sz="12000" b="1">
                <a:solidFill>
                  <a:schemeClr val="lt1"/>
                </a:solidFill>
              </a:defRPr>
            </a:lvl4pPr>
            <a:lvl5pPr lvl="4" algn="ctr" rtl="0">
              <a:spcBef>
                <a:spcPts val="0"/>
              </a:spcBef>
              <a:spcAft>
                <a:spcPts val="0"/>
              </a:spcAft>
              <a:buClr>
                <a:schemeClr val="lt1"/>
              </a:buClr>
              <a:buSzPts val="9000"/>
              <a:buNone/>
              <a:defRPr sz="12000" b="1">
                <a:solidFill>
                  <a:schemeClr val="lt1"/>
                </a:solidFill>
              </a:defRPr>
            </a:lvl5pPr>
            <a:lvl6pPr lvl="5" algn="ctr" rtl="0">
              <a:spcBef>
                <a:spcPts val="0"/>
              </a:spcBef>
              <a:spcAft>
                <a:spcPts val="0"/>
              </a:spcAft>
              <a:buClr>
                <a:schemeClr val="lt1"/>
              </a:buClr>
              <a:buSzPts val="9000"/>
              <a:buNone/>
              <a:defRPr sz="12000" b="1">
                <a:solidFill>
                  <a:schemeClr val="lt1"/>
                </a:solidFill>
              </a:defRPr>
            </a:lvl6pPr>
            <a:lvl7pPr lvl="6" algn="ctr" rtl="0">
              <a:spcBef>
                <a:spcPts val="0"/>
              </a:spcBef>
              <a:spcAft>
                <a:spcPts val="0"/>
              </a:spcAft>
              <a:buClr>
                <a:schemeClr val="lt1"/>
              </a:buClr>
              <a:buSzPts val="9000"/>
              <a:buNone/>
              <a:defRPr sz="12000" b="1">
                <a:solidFill>
                  <a:schemeClr val="lt1"/>
                </a:solidFill>
              </a:defRPr>
            </a:lvl7pPr>
            <a:lvl8pPr lvl="7" algn="ctr" rtl="0">
              <a:spcBef>
                <a:spcPts val="0"/>
              </a:spcBef>
              <a:spcAft>
                <a:spcPts val="0"/>
              </a:spcAft>
              <a:buClr>
                <a:schemeClr val="lt1"/>
              </a:buClr>
              <a:buSzPts val="9000"/>
              <a:buNone/>
              <a:defRPr sz="12000" b="1">
                <a:solidFill>
                  <a:schemeClr val="lt1"/>
                </a:solidFill>
              </a:defRPr>
            </a:lvl8pPr>
            <a:lvl9pPr lvl="8" algn="ctr" rtl="0">
              <a:spcBef>
                <a:spcPts val="0"/>
              </a:spcBef>
              <a:spcAft>
                <a:spcPts val="0"/>
              </a:spcAft>
              <a:buClr>
                <a:schemeClr val="lt1"/>
              </a:buClr>
              <a:buSzPts val="9000"/>
              <a:buNone/>
              <a:defRPr sz="12000" b="1">
                <a:solidFill>
                  <a:schemeClr val="lt1"/>
                </a:solidFill>
              </a:defRPr>
            </a:lvl9pPr>
          </a:lstStyle>
          <a:p>
            <a:r>
              <a:t>xx%</a:t>
            </a:r>
          </a:p>
        </p:txBody>
      </p:sp>
      <p:sp>
        <p:nvSpPr>
          <p:cNvPr id="56" name="Google Shape;56;p11"/>
          <p:cNvSpPr txBox="1">
            <a:spLocks noGrp="1"/>
          </p:cNvSpPr>
          <p:nvPr>
            <p:ph type="body" idx="1"/>
          </p:nvPr>
        </p:nvSpPr>
        <p:spPr>
          <a:xfrm>
            <a:off x="951000" y="3608501"/>
            <a:ext cx="10290000" cy="597600"/>
          </a:xfrm>
          <a:prstGeom prst="rect">
            <a:avLst/>
          </a:prstGeom>
        </p:spPr>
        <p:txBody>
          <a:bodyPr spcFirstLastPara="1" wrap="square" lIns="91425" tIns="91425" rIns="91425" bIns="91425" anchor="t" anchorCtr="0">
            <a:noAutofit/>
          </a:bodyPr>
          <a:lstStyle>
            <a:lvl1pPr marL="609585" lvl="0" indent="-423323" algn="ctr">
              <a:spcBef>
                <a:spcPts val="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1pPr>
            <a:lvl2pPr marL="1219170" lvl="1"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2pPr>
            <a:lvl3pPr marL="1828754" lvl="2"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3pPr>
            <a:lvl4pPr marL="2438339" lvl="3"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4pPr>
            <a:lvl5pPr marL="3047924" lvl="4"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5pPr>
            <a:lvl6pPr marL="3657509" lvl="5"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6pPr>
            <a:lvl7pPr marL="4267093" lvl="6"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7pPr>
            <a:lvl8pPr marL="4876678" lvl="7" indent="-423323" algn="ctr">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8pPr>
            <a:lvl9pPr marL="5486263" lvl="8" indent="-423323" algn="ctr">
              <a:spcBef>
                <a:spcPts val="2133"/>
              </a:spcBef>
              <a:spcAft>
                <a:spcPts val="2133"/>
              </a:spcAft>
              <a:buClr>
                <a:schemeClr val="lt1"/>
              </a:buClr>
              <a:buSzPts val="1400"/>
              <a:buFont typeface="Didact Gothic"/>
              <a:buChar char="■"/>
              <a:defRPr>
                <a:solidFill>
                  <a:schemeClr val="lt1"/>
                </a:solidFill>
                <a:latin typeface="Didact Gothic"/>
                <a:ea typeface="Didact Gothic"/>
                <a:cs typeface="Didact Gothic"/>
                <a:sym typeface="Didact Gothic"/>
              </a:defRPr>
            </a:lvl9pPr>
          </a:lstStyle>
          <a:p>
            <a:pPr lvl="0"/>
            <a:r>
              <a:rPr lang="nl-NL"/>
              <a:t>Klikken om de tekststijl van het model te bewerken</a:t>
            </a:r>
          </a:p>
        </p:txBody>
      </p:sp>
    </p:spTree>
    <p:extLst>
      <p:ext uri="{BB962C8B-B14F-4D97-AF65-F5344CB8AC3E}">
        <p14:creationId xmlns:p14="http://schemas.microsoft.com/office/powerpoint/2010/main" val="279535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7"/>
        <p:cNvGrpSpPr/>
        <p:nvPr/>
      </p:nvGrpSpPr>
      <p:grpSpPr>
        <a:xfrm>
          <a:off x="0" y="0"/>
          <a:ext cx="0" cy="0"/>
          <a:chOff x="0" y="0"/>
          <a:chExt cx="0" cy="0"/>
        </a:xfrm>
      </p:grpSpPr>
    </p:spTree>
    <p:extLst>
      <p:ext uri="{BB962C8B-B14F-4D97-AF65-F5344CB8AC3E}">
        <p14:creationId xmlns:p14="http://schemas.microsoft.com/office/powerpoint/2010/main" val="2997575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accent5"/>
        </a:solidFill>
        <a:effectLst/>
      </p:bgPr>
    </p:bg>
    <p:spTree>
      <p:nvGrpSpPr>
        <p:cNvPr id="1" name="Shape 58"/>
        <p:cNvGrpSpPr/>
        <p:nvPr/>
      </p:nvGrpSpPr>
      <p:grpSpPr>
        <a:xfrm>
          <a:off x="0" y="0"/>
          <a:ext cx="0" cy="0"/>
          <a:chOff x="0" y="0"/>
          <a:chExt cx="0" cy="0"/>
        </a:xfrm>
      </p:grpSpPr>
      <p:sp>
        <p:nvSpPr>
          <p:cNvPr id="59" name="Google Shape;59;p13"/>
          <p:cNvSpPr/>
          <p:nvPr/>
        </p:nvSpPr>
        <p:spPr>
          <a:xfrm>
            <a:off x="-225733" y="-86000"/>
            <a:ext cx="5934800" cy="7029600"/>
          </a:xfrm>
          <a:prstGeom prst="rect">
            <a:avLst/>
          </a:prstGeom>
          <a:solidFill>
            <a:srgbClr val="00B05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60" name="Google Shape;60;p13"/>
          <p:cNvCxnSpPr/>
          <p:nvPr/>
        </p:nvCxnSpPr>
        <p:spPr>
          <a:xfrm rot="10800000">
            <a:off x="-2139567" y="2165800"/>
            <a:ext cx="6426400" cy="5892800"/>
          </a:xfrm>
          <a:prstGeom prst="straightConnector1">
            <a:avLst/>
          </a:prstGeom>
          <a:noFill/>
          <a:ln w="19050" cap="flat" cmpd="sng">
            <a:solidFill>
              <a:schemeClr val="lt1"/>
            </a:solidFill>
            <a:prstDash val="solid"/>
            <a:round/>
            <a:headEnd type="none" w="med" len="med"/>
            <a:tailEnd type="none" w="med" len="med"/>
          </a:ln>
        </p:spPr>
      </p:cxnSp>
      <p:sp>
        <p:nvSpPr>
          <p:cNvPr id="61" name="Google Shape;61;p13"/>
          <p:cNvSpPr txBox="1">
            <a:spLocks noGrp="1"/>
          </p:cNvSpPr>
          <p:nvPr>
            <p:ph type="title"/>
          </p:nvPr>
        </p:nvSpPr>
        <p:spPr>
          <a:xfrm>
            <a:off x="7587533" y="2510967"/>
            <a:ext cx="4258400" cy="43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62" name="Google Shape;62;p13"/>
          <p:cNvSpPr txBox="1">
            <a:spLocks noGrp="1"/>
          </p:cNvSpPr>
          <p:nvPr>
            <p:ph type="title" idx="2" hasCustomPrompt="1"/>
          </p:nvPr>
        </p:nvSpPr>
        <p:spPr>
          <a:xfrm>
            <a:off x="6414361" y="1552091"/>
            <a:ext cx="912800" cy="3872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t>xx%</a:t>
            </a:r>
          </a:p>
        </p:txBody>
      </p:sp>
      <p:sp>
        <p:nvSpPr>
          <p:cNvPr id="63" name="Google Shape;63;p13"/>
          <p:cNvSpPr txBox="1">
            <a:spLocks noGrp="1"/>
          </p:cNvSpPr>
          <p:nvPr>
            <p:ph type="title" idx="3" hasCustomPrompt="1"/>
          </p:nvPr>
        </p:nvSpPr>
        <p:spPr>
          <a:xfrm>
            <a:off x="6414361" y="2709320"/>
            <a:ext cx="912800" cy="3872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t>xx%</a:t>
            </a:r>
          </a:p>
        </p:txBody>
      </p:sp>
      <p:sp>
        <p:nvSpPr>
          <p:cNvPr id="64" name="Google Shape;64;p13"/>
          <p:cNvSpPr txBox="1">
            <a:spLocks noGrp="1"/>
          </p:cNvSpPr>
          <p:nvPr>
            <p:ph type="title" idx="4"/>
          </p:nvPr>
        </p:nvSpPr>
        <p:spPr>
          <a:xfrm>
            <a:off x="7587533" y="4837700"/>
            <a:ext cx="4258400" cy="43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65" name="Google Shape;65;p13"/>
          <p:cNvSpPr txBox="1">
            <a:spLocks noGrp="1"/>
          </p:cNvSpPr>
          <p:nvPr>
            <p:ph type="title" idx="5"/>
          </p:nvPr>
        </p:nvSpPr>
        <p:spPr>
          <a:xfrm>
            <a:off x="7587533" y="1392000"/>
            <a:ext cx="4258400" cy="43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66" name="Google Shape;66;p13"/>
          <p:cNvSpPr txBox="1">
            <a:spLocks noGrp="1"/>
          </p:cNvSpPr>
          <p:nvPr>
            <p:ph type="title" idx="6"/>
          </p:nvPr>
        </p:nvSpPr>
        <p:spPr>
          <a:xfrm>
            <a:off x="7587533" y="3680467"/>
            <a:ext cx="4258400" cy="43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67" name="Google Shape;67;p13"/>
          <p:cNvSpPr txBox="1">
            <a:spLocks noGrp="1"/>
          </p:cNvSpPr>
          <p:nvPr>
            <p:ph type="title" idx="7" hasCustomPrompt="1"/>
          </p:nvPr>
        </p:nvSpPr>
        <p:spPr>
          <a:xfrm>
            <a:off x="6414361" y="3840557"/>
            <a:ext cx="912800" cy="3872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t>xx%</a:t>
            </a:r>
          </a:p>
        </p:txBody>
      </p:sp>
      <p:sp>
        <p:nvSpPr>
          <p:cNvPr id="68" name="Google Shape;68;p13"/>
          <p:cNvSpPr txBox="1">
            <a:spLocks noGrp="1"/>
          </p:cNvSpPr>
          <p:nvPr>
            <p:ph type="title" idx="8" hasCustomPrompt="1"/>
          </p:nvPr>
        </p:nvSpPr>
        <p:spPr>
          <a:xfrm>
            <a:off x="6414361" y="4997787"/>
            <a:ext cx="912800" cy="3872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t>xx%</a:t>
            </a:r>
          </a:p>
        </p:txBody>
      </p:sp>
      <p:sp>
        <p:nvSpPr>
          <p:cNvPr id="69" name="Google Shape;69;p13"/>
          <p:cNvSpPr txBox="1">
            <a:spLocks noGrp="1"/>
          </p:cNvSpPr>
          <p:nvPr>
            <p:ph type="subTitle" idx="1"/>
          </p:nvPr>
        </p:nvSpPr>
        <p:spPr>
          <a:xfrm>
            <a:off x="7587533" y="1759393"/>
            <a:ext cx="3272000" cy="3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70" name="Google Shape;70;p13"/>
          <p:cNvSpPr txBox="1">
            <a:spLocks noGrp="1"/>
          </p:cNvSpPr>
          <p:nvPr>
            <p:ph type="subTitle" idx="9"/>
          </p:nvPr>
        </p:nvSpPr>
        <p:spPr>
          <a:xfrm>
            <a:off x="7587533" y="4060560"/>
            <a:ext cx="3272000" cy="3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71" name="Google Shape;71;p13"/>
          <p:cNvSpPr txBox="1">
            <a:spLocks noGrp="1"/>
          </p:cNvSpPr>
          <p:nvPr>
            <p:ph type="subTitle" idx="13"/>
          </p:nvPr>
        </p:nvSpPr>
        <p:spPr>
          <a:xfrm>
            <a:off x="7587533" y="2883597"/>
            <a:ext cx="3272000" cy="3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72" name="Google Shape;72;p13"/>
          <p:cNvSpPr txBox="1">
            <a:spLocks noGrp="1"/>
          </p:cNvSpPr>
          <p:nvPr>
            <p:ph type="subTitle" idx="14"/>
          </p:nvPr>
        </p:nvSpPr>
        <p:spPr>
          <a:xfrm>
            <a:off x="7587533" y="5210331"/>
            <a:ext cx="3272000" cy="31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73" name="Google Shape;73;p13"/>
          <p:cNvSpPr txBox="1">
            <a:spLocks noGrp="1"/>
          </p:cNvSpPr>
          <p:nvPr>
            <p:ph type="title" idx="15"/>
          </p:nvPr>
        </p:nvSpPr>
        <p:spPr>
          <a:xfrm>
            <a:off x="950967" y="2931733"/>
            <a:ext cx="45552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700"/>
              <a:buNone/>
              <a:defRPr sz="4000" b="1">
                <a:solidFill>
                  <a:schemeClr val="lt1"/>
                </a:solidFill>
              </a:defRPr>
            </a:lvl1pPr>
            <a:lvl2pPr lvl="1" rtl="0">
              <a:spcBef>
                <a:spcPts val="0"/>
              </a:spcBef>
              <a:spcAft>
                <a:spcPts val="0"/>
              </a:spcAft>
              <a:buClr>
                <a:schemeClr val="lt1"/>
              </a:buClr>
              <a:buSzPts val="3000"/>
              <a:buNone/>
              <a:defRPr b="1">
                <a:solidFill>
                  <a:schemeClr val="lt1"/>
                </a:solidFill>
              </a:defRPr>
            </a:lvl2pPr>
            <a:lvl3pPr lvl="2" rtl="0">
              <a:spcBef>
                <a:spcPts val="0"/>
              </a:spcBef>
              <a:spcAft>
                <a:spcPts val="0"/>
              </a:spcAft>
              <a:buClr>
                <a:schemeClr val="lt1"/>
              </a:buClr>
              <a:buSzPts val="3000"/>
              <a:buNone/>
              <a:defRPr b="1">
                <a:solidFill>
                  <a:schemeClr val="lt1"/>
                </a:solidFill>
              </a:defRPr>
            </a:lvl3pPr>
            <a:lvl4pPr lvl="3" rtl="0">
              <a:spcBef>
                <a:spcPts val="0"/>
              </a:spcBef>
              <a:spcAft>
                <a:spcPts val="0"/>
              </a:spcAft>
              <a:buClr>
                <a:schemeClr val="lt1"/>
              </a:buClr>
              <a:buSzPts val="3000"/>
              <a:buNone/>
              <a:defRPr b="1">
                <a:solidFill>
                  <a:schemeClr val="lt1"/>
                </a:solidFill>
              </a:defRPr>
            </a:lvl4pPr>
            <a:lvl5pPr lvl="4" rtl="0">
              <a:spcBef>
                <a:spcPts val="0"/>
              </a:spcBef>
              <a:spcAft>
                <a:spcPts val="0"/>
              </a:spcAft>
              <a:buClr>
                <a:schemeClr val="lt1"/>
              </a:buClr>
              <a:buSzPts val="3000"/>
              <a:buNone/>
              <a:defRPr b="1">
                <a:solidFill>
                  <a:schemeClr val="lt1"/>
                </a:solidFill>
              </a:defRPr>
            </a:lvl5pPr>
            <a:lvl6pPr lvl="5" rtl="0">
              <a:spcBef>
                <a:spcPts val="0"/>
              </a:spcBef>
              <a:spcAft>
                <a:spcPts val="0"/>
              </a:spcAft>
              <a:buClr>
                <a:schemeClr val="lt1"/>
              </a:buClr>
              <a:buSzPts val="3000"/>
              <a:buNone/>
              <a:defRPr b="1">
                <a:solidFill>
                  <a:schemeClr val="lt1"/>
                </a:solidFill>
              </a:defRPr>
            </a:lvl6pPr>
            <a:lvl7pPr lvl="6" rtl="0">
              <a:spcBef>
                <a:spcPts val="0"/>
              </a:spcBef>
              <a:spcAft>
                <a:spcPts val="0"/>
              </a:spcAft>
              <a:buClr>
                <a:schemeClr val="lt1"/>
              </a:buClr>
              <a:buSzPts val="3000"/>
              <a:buNone/>
              <a:defRPr b="1">
                <a:solidFill>
                  <a:schemeClr val="lt1"/>
                </a:solidFill>
              </a:defRPr>
            </a:lvl7pPr>
            <a:lvl8pPr lvl="7" rtl="0">
              <a:spcBef>
                <a:spcPts val="0"/>
              </a:spcBef>
              <a:spcAft>
                <a:spcPts val="0"/>
              </a:spcAft>
              <a:buClr>
                <a:schemeClr val="lt1"/>
              </a:buClr>
              <a:buSzPts val="3000"/>
              <a:buNone/>
              <a:defRPr b="1">
                <a:solidFill>
                  <a:schemeClr val="lt1"/>
                </a:solidFill>
              </a:defRPr>
            </a:lvl8pPr>
            <a:lvl9pPr lvl="8" rtl="0">
              <a:spcBef>
                <a:spcPts val="0"/>
              </a:spcBef>
              <a:spcAft>
                <a:spcPts val="0"/>
              </a:spcAft>
              <a:buClr>
                <a:schemeClr val="lt1"/>
              </a:buClr>
              <a:buSzPts val="3000"/>
              <a:buNone/>
              <a:defRPr b="1">
                <a:solidFill>
                  <a:schemeClr val="lt1"/>
                </a:solidFill>
              </a:defRPr>
            </a:lvl9pPr>
          </a:lstStyle>
          <a:p>
            <a:r>
              <a:rPr lang="nl-NL"/>
              <a:t>Klik om stijl te bewerken</a:t>
            </a:r>
            <a:endParaRPr/>
          </a:p>
        </p:txBody>
      </p:sp>
      <p:pic>
        <p:nvPicPr>
          <p:cNvPr id="3" name="Afbeelding 2" descr="Afbeelding met tekst, illustratie&#10;&#10;Automatisch gegenereerde beschrijving">
            <a:extLst>
              <a:ext uri="{FF2B5EF4-FFF2-40B4-BE49-F238E27FC236}">
                <a16:creationId xmlns:a16="http://schemas.microsoft.com/office/drawing/2014/main" id="{8B37C851-FDA1-45EE-BFED-493067C24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3473" y="6029237"/>
            <a:ext cx="1518147" cy="630031"/>
          </a:xfrm>
          <a:prstGeom prst="rect">
            <a:avLst/>
          </a:prstGeom>
        </p:spPr>
      </p:pic>
      <p:pic>
        <p:nvPicPr>
          <p:cNvPr id="5" name="Afbeelding 4" descr="Afbeelding met tekst, illustratie, visitekaartje, vectorafbeeldingen&#10;&#10;Automatisch gegenereerde beschrijving">
            <a:extLst>
              <a:ext uri="{FF2B5EF4-FFF2-40B4-BE49-F238E27FC236}">
                <a16:creationId xmlns:a16="http://schemas.microsoft.com/office/drawing/2014/main" id="{76896635-0D79-4E2A-ABE6-8F8037D00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4092" y="125685"/>
            <a:ext cx="1131841" cy="1080000"/>
          </a:xfrm>
          <a:prstGeom prst="rect">
            <a:avLst/>
          </a:prstGeom>
        </p:spPr>
      </p:pic>
    </p:spTree>
    <p:extLst>
      <p:ext uri="{BB962C8B-B14F-4D97-AF65-F5344CB8AC3E}">
        <p14:creationId xmlns:p14="http://schemas.microsoft.com/office/powerpoint/2010/main" val="3308981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accent5"/>
        </a:solidFill>
        <a:effectLst/>
      </p:bgPr>
    </p:bg>
    <p:spTree>
      <p:nvGrpSpPr>
        <p:cNvPr id="1" name="Shape 74"/>
        <p:cNvGrpSpPr/>
        <p:nvPr/>
      </p:nvGrpSpPr>
      <p:grpSpPr>
        <a:xfrm>
          <a:off x="0" y="0"/>
          <a:ext cx="0" cy="0"/>
          <a:chOff x="0" y="0"/>
          <a:chExt cx="0" cy="0"/>
        </a:xfrm>
      </p:grpSpPr>
      <p:sp>
        <p:nvSpPr>
          <p:cNvPr id="75" name="Google Shape;75;p14"/>
          <p:cNvSpPr/>
          <p:nvPr/>
        </p:nvSpPr>
        <p:spPr>
          <a:xfrm>
            <a:off x="6394833" y="-290100"/>
            <a:ext cx="5797200" cy="7493200"/>
          </a:xfrm>
          <a:prstGeom prst="rect">
            <a:avLst/>
          </a:prstGeom>
          <a:solidFill>
            <a:srgbClr val="00B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76" name="Google Shape;76;p14"/>
          <p:cNvSpPr txBox="1">
            <a:spLocks noGrp="1"/>
          </p:cNvSpPr>
          <p:nvPr>
            <p:ph type="title"/>
          </p:nvPr>
        </p:nvSpPr>
        <p:spPr>
          <a:xfrm>
            <a:off x="950967" y="1920267"/>
            <a:ext cx="5145200" cy="704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3000"/>
              <a:buNone/>
              <a:defRPr sz="4000" b="1">
                <a:solidFill>
                  <a:schemeClr val="dk1"/>
                </a:solidFill>
              </a:defRPr>
            </a:lvl1pPr>
            <a:lvl2pPr lvl="1" rtl="0">
              <a:spcBef>
                <a:spcPts val="0"/>
              </a:spcBef>
              <a:spcAft>
                <a:spcPts val="0"/>
              </a:spcAft>
              <a:buClr>
                <a:schemeClr val="dk1"/>
              </a:buClr>
              <a:buSzPts val="2000"/>
              <a:buNone/>
              <a:defRPr sz="2667" b="1">
                <a:solidFill>
                  <a:schemeClr val="dk1"/>
                </a:solidFill>
              </a:defRPr>
            </a:lvl2pPr>
            <a:lvl3pPr lvl="2" rtl="0">
              <a:spcBef>
                <a:spcPts val="0"/>
              </a:spcBef>
              <a:spcAft>
                <a:spcPts val="0"/>
              </a:spcAft>
              <a:buClr>
                <a:schemeClr val="dk1"/>
              </a:buClr>
              <a:buSzPts val="2000"/>
              <a:buNone/>
              <a:defRPr sz="2667" b="1">
                <a:solidFill>
                  <a:schemeClr val="dk1"/>
                </a:solidFill>
              </a:defRPr>
            </a:lvl3pPr>
            <a:lvl4pPr lvl="3" rtl="0">
              <a:spcBef>
                <a:spcPts val="0"/>
              </a:spcBef>
              <a:spcAft>
                <a:spcPts val="0"/>
              </a:spcAft>
              <a:buClr>
                <a:schemeClr val="dk1"/>
              </a:buClr>
              <a:buSzPts val="2000"/>
              <a:buNone/>
              <a:defRPr sz="2667" b="1">
                <a:solidFill>
                  <a:schemeClr val="dk1"/>
                </a:solidFill>
              </a:defRPr>
            </a:lvl4pPr>
            <a:lvl5pPr lvl="4" rtl="0">
              <a:spcBef>
                <a:spcPts val="0"/>
              </a:spcBef>
              <a:spcAft>
                <a:spcPts val="0"/>
              </a:spcAft>
              <a:buClr>
                <a:schemeClr val="dk1"/>
              </a:buClr>
              <a:buSzPts val="2000"/>
              <a:buNone/>
              <a:defRPr sz="2667" b="1">
                <a:solidFill>
                  <a:schemeClr val="dk1"/>
                </a:solidFill>
              </a:defRPr>
            </a:lvl5pPr>
            <a:lvl6pPr lvl="5" rtl="0">
              <a:spcBef>
                <a:spcPts val="0"/>
              </a:spcBef>
              <a:spcAft>
                <a:spcPts val="0"/>
              </a:spcAft>
              <a:buClr>
                <a:schemeClr val="dk1"/>
              </a:buClr>
              <a:buSzPts val="2000"/>
              <a:buNone/>
              <a:defRPr sz="2667" b="1">
                <a:solidFill>
                  <a:schemeClr val="dk1"/>
                </a:solidFill>
              </a:defRPr>
            </a:lvl6pPr>
            <a:lvl7pPr lvl="6" rtl="0">
              <a:spcBef>
                <a:spcPts val="0"/>
              </a:spcBef>
              <a:spcAft>
                <a:spcPts val="0"/>
              </a:spcAft>
              <a:buClr>
                <a:schemeClr val="dk1"/>
              </a:buClr>
              <a:buSzPts val="2000"/>
              <a:buNone/>
              <a:defRPr sz="2667" b="1">
                <a:solidFill>
                  <a:schemeClr val="dk1"/>
                </a:solidFill>
              </a:defRPr>
            </a:lvl7pPr>
            <a:lvl8pPr lvl="7" rtl="0">
              <a:spcBef>
                <a:spcPts val="0"/>
              </a:spcBef>
              <a:spcAft>
                <a:spcPts val="0"/>
              </a:spcAft>
              <a:buClr>
                <a:schemeClr val="dk1"/>
              </a:buClr>
              <a:buSzPts val="2000"/>
              <a:buNone/>
              <a:defRPr sz="2667" b="1">
                <a:solidFill>
                  <a:schemeClr val="dk1"/>
                </a:solidFill>
              </a:defRPr>
            </a:lvl8pPr>
            <a:lvl9pPr lvl="8" rtl="0">
              <a:spcBef>
                <a:spcPts val="0"/>
              </a:spcBef>
              <a:spcAft>
                <a:spcPts val="0"/>
              </a:spcAft>
              <a:buClr>
                <a:schemeClr val="dk1"/>
              </a:buClr>
              <a:buSzPts val="2000"/>
              <a:buNone/>
              <a:defRPr sz="2667" b="1">
                <a:solidFill>
                  <a:schemeClr val="dk1"/>
                </a:solidFill>
              </a:defRPr>
            </a:lvl9pPr>
          </a:lstStyle>
          <a:p>
            <a:r>
              <a:rPr lang="nl-NL"/>
              <a:t>Klik om stijl te bewerken</a:t>
            </a:r>
            <a:endParaRPr/>
          </a:p>
        </p:txBody>
      </p:sp>
      <p:sp>
        <p:nvSpPr>
          <p:cNvPr id="77" name="Google Shape;77;p14"/>
          <p:cNvSpPr txBox="1">
            <a:spLocks noGrp="1"/>
          </p:cNvSpPr>
          <p:nvPr>
            <p:ph type="subTitle" idx="1"/>
          </p:nvPr>
        </p:nvSpPr>
        <p:spPr>
          <a:xfrm>
            <a:off x="950967" y="3017733"/>
            <a:ext cx="4534400" cy="175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Didact Gothic"/>
              <a:buNone/>
              <a:defRPr sz="1867">
                <a:solidFill>
                  <a:schemeClr val="dk1"/>
                </a:solidFill>
                <a:latin typeface="Didact Gothic"/>
                <a:ea typeface="Didact Gothic"/>
                <a:cs typeface="Didact Gothic"/>
                <a:sym typeface="Didact Gothic"/>
              </a:defRPr>
            </a:lvl1pPr>
            <a:lvl2pPr lvl="1" rtl="0">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rtl="0">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rtl="0">
              <a:spcBef>
                <a:spcPts val="2133"/>
              </a:spcBef>
              <a:spcAft>
                <a:spcPts val="2133"/>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78" name="Google Shape;78;p14"/>
          <p:cNvSpPr/>
          <p:nvPr/>
        </p:nvSpPr>
        <p:spPr>
          <a:xfrm>
            <a:off x="1123800" y="719333"/>
            <a:ext cx="1066800" cy="1143200"/>
          </a:xfrm>
          <a:prstGeom prst="rtTriangle">
            <a:avLst/>
          </a:prstGeom>
          <a:solidFill>
            <a:srgbClr val="92D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4629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accent5"/>
        </a:solidFill>
        <a:effectLst/>
      </p:bgPr>
    </p:bg>
    <p:spTree>
      <p:nvGrpSpPr>
        <p:cNvPr id="1" name="Shape 79"/>
        <p:cNvGrpSpPr/>
        <p:nvPr/>
      </p:nvGrpSpPr>
      <p:grpSpPr>
        <a:xfrm>
          <a:off x="0" y="0"/>
          <a:ext cx="0" cy="0"/>
          <a:chOff x="0" y="0"/>
          <a:chExt cx="0" cy="0"/>
        </a:xfrm>
      </p:grpSpPr>
      <p:sp>
        <p:nvSpPr>
          <p:cNvPr id="80" name="Google Shape;80;p15"/>
          <p:cNvSpPr/>
          <p:nvPr/>
        </p:nvSpPr>
        <p:spPr>
          <a:xfrm>
            <a:off x="1797633" y="927000"/>
            <a:ext cx="8762800" cy="5004000"/>
          </a:xfrm>
          <a:prstGeom prst="rect">
            <a:avLst/>
          </a:prstGeom>
          <a:solidFill>
            <a:srgbClr val="92D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15"/>
          <p:cNvSpPr/>
          <p:nvPr/>
        </p:nvSpPr>
        <p:spPr>
          <a:xfrm rot="10800000">
            <a:off x="4178200" y="-30367"/>
            <a:ext cx="3835600" cy="1727600"/>
          </a:xfrm>
          <a:prstGeom prst="triangle">
            <a:avLst>
              <a:gd name="adj" fmla="val 50000"/>
            </a:avLst>
          </a:prstGeom>
          <a:solidFill>
            <a:srgbClr val="00B0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2" name="Google Shape;82;p15"/>
          <p:cNvSpPr txBox="1">
            <a:spLocks noGrp="1"/>
          </p:cNvSpPr>
          <p:nvPr>
            <p:ph type="body" idx="1"/>
          </p:nvPr>
        </p:nvSpPr>
        <p:spPr>
          <a:xfrm>
            <a:off x="3356633" y="3135947"/>
            <a:ext cx="5478800" cy="1978800"/>
          </a:xfrm>
          <a:prstGeom prst="rect">
            <a:avLst/>
          </a:prstGeom>
        </p:spPr>
        <p:txBody>
          <a:bodyPr spcFirstLastPara="1" wrap="square" lIns="91425" tIns="91425" rIns="91425" bIns="91425" anchor="t" anchorCtr="0">
            <a:noAutofit/>
          </a:bodyPr>
          <a:lstStyle>
            <a:lvl1pPr marL="609585" lvl="0" indent="-431789" rtl="0">
              <a:lnSpc>
                <a:spcPct val="100000"/>
              </a:lnSpc>
              <a:spcBef>
                <a:spcPts val="0"/>
              </a:spcBef>
              <a:spcAft>
                <a:spcPts val="0"/>
              </a:spcAft>
              <a:buClr>
                <a:srgbClr val="000000"/>
              </a:buClr>
              <a:buSzPts val="1500"/>
              <a:buFont typeface="Montserrat"/>
              <a:buChar char="●"/>
              <a:defRPr>
                <a:solidFill>
                  <a:schemeClr val="dk1"/>
                </a:solidFill>
                <a:latin typeface="Didact Gothic"/>
                <a:ea typeface="Didact Gothic"/>
                <a:cs typeface="Didact Gothic"/>
                <a:sym typeface="Didact Gothic"/>
              </a:defRPr>
            </a:lvl1pPr>
            <a:lvl2pPr marL="1219170" lvl="1" indent="-397923" algn="just" rtl="0">
              <a:spcBef>
                <a:spcPts val="0"/>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2pPr>
            <a:lvl3pPr marL="1828754" lvl="2"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3pPr>
            <a:lvl4pPr marL="2438339" lvl="3"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4pPr>
            <a:lvl5pPr marL="3047924" lvl="4"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5pPr>
            <a:lvl6pPr marL="3657509" lvl="5"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6pPr>
            <a:lvl7pPr marL="4267093" lvl="6"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7pPr>
            <a:lvl8pPr marL="4876678" lvl="7" indent="-397923" algn="just" rtl="0">
              <a:spcBef>
                <a:spcPts val="2133"/>
              </a:spcBef>
              <a:spcAft>
                <a:spcPts val="0"/>
              </a:spcAft>
              <a:buClr>
                <a:srgbClr val="000000"/>
              </a:buClr>
              <a:buSzPts val="1100"/>
              <a:buFont typeface="Montserrat"/>
              <a:buChar char="○"/>
              <a:defRPr>
                <a:solidFill>
                  <a:schemeClr val="dk1"/>
                </a:solidFill>
                <a:latin typeface="Didact Gothic"/>
                <a:ea typeface="Didact Gothic"/>
                <a:cs typeface="Didact Gothic"/>
                <a:sym typeface="Didact Gothic"/>
              </a:defRPr>
            </a:lvl8pPr>
            <a:lvl9pPr marL="5486263" lvl="8" indent="-397923" algn="just" rtl="0">
              <a:spcBef>
                <a:spcPts val="2133"/>
              </a:spcBef>
              <a:spcAft>
                <a:spcPts val="2133"/>
              </a:spcAft>
              <a:buClr>
                <a:srgbClr val="000000"/>
              </a:buClr>
              <a:buSzPts val="1100"/>
              <a:buFont typeface="Montserrat"/>
              <a:buChar char="■"/>
              <a:defRPr>
                <a:solidFill>
                  <a:schemeClr val="dk1"/>
                </a:solidFill>
                <a:latin typeface="Didact Gothic"/>
                <a:ea typeface="Didact Gothic"/>
                <a:cs typeface="Didact Gothic"/>
                <a:sym typeface="Didact Gothic"/>
              </a:defRPr>
            </a:lvl9pPr>
          </a:lstStyle>
          <a:p>
            <a:pPr lvl="0"/>
            <a:r>
              <a:rPr lang="nl-NL"/>
              <a:t>Klikken om de tekststijl van het model te bewerken</a:t>
            </a:r>
          </a:p>
        </p:txBody>
      </p:sp>
      <p:sp>
        <p:nvSpPr>
          <p:cNvPr id="83" name="Google Shape;83;p15"/>
          <p:cNvSpPr txBox="1">
            <a:spLocks noGrp="1"/>
          </p:cNvSpPr>
          <p:nvPr>
            <p:ph type="title"/>
          </p:nvPr>
        </p:nvSpPr>
        <p:spPr>
          <a:xfrm>
            <a:off x="2250600" y="2028433"/>
            <a:ext cx="76908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pic>
        <p:nvPicPr>
          <p:cNvPr id="3" name="Afbeelding 2" descr="Afbeelding met tekst, illustratie, visitekaartje, vectorafbeeldingen&#10;&#10;Automatisch gegenereerde beschrijving">
            <a:extLst>
              <a:ext uri="{FF2B5EF4-FFF2-40B4-BE49-F238E27FC236}">
                <a16:creationId xmlns:a16="http://schemas.microsoft.com/office/drawing/2014/main" id="{C7185E6D-7B72-40F7-AF89-4CAA739D3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9160" y="204337"/>
            <a:ext cx="1131841" cy="1080000"/>
          </a:xfrm>
          <a:prstGeom prst="rect">
            <a:avLst/>
          </a:prstGeom>
        </p:spPr>
      </p:pic>
    </p:spTree>
    <p:extLst>
      <p:ext uri="{BB962C8B-B14F-4D97-AF65-F5344CB8AC3E}">
        <p14:creationId xmlns:p14="http://schemas.microsoft.com/office/powerpoint/2010/main" val="2547901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accent5"/>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1149933" y="4557448"/>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86" name="Google Shape;86;p16"/>
          <p:cNvSpPr txBox="1">
            <a:spLocks noGrp="1"/>
          </p:cNvSpPr>
          <p:nvPr>
            <p:ph type="subTitle" idx="1"/>
          </p:nvPr>
        </p:nvSpPr>
        <p:spPr>
          <a:xfrm>
            <a:off x="565933" y="4879215"/>
            <a:ext cx="3519600" cy="10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87" name="Google Shape;87;p16"/>
          <p:cNvSpPr txBox="1">
            <a:spLocks noGrp="1"/>
          </p:cNvSpPr>
          <p:nvPr>
            <p:ph type="title" idx="2"/>
          </p:nvPr>
        </p:nvSpPr>
        <p:spPr>
          <a:xfrm>
            <a:off x="8701007" y="4557448"/>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88" name="Google Shape;88;p16"/>
          <p:cNvSpPr txBox="1">
            <a:spLocks noGrp="1"/>
          </p:cNvSpPr>
          <p:nvPr>
            <p:ph type="subTitle" idx="3"/>
          </p:nvPr>
        </p:nvSpPr>
        <p:spPr>
          <a:xfrm>
            <a:off x="8117001" y="4879215"/>
            <a:ext cx="3519600" cy="10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89" name="Google Shape;89;p16"/>
          <p:cNvSpPr txBox="1">
            <a:spLocks noGrp="1"/>
          </p:cNvSpPr>
          <p:nvPr>
            <p:ph type="title" idx="4"/>
          </p:nvPr>
        </p:nvSpPr>
        <p:spPr>
          <a:xfrm>
            <a:off x="4920200" y="4557448"/>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90" name="Google Shape;90;p16"/>
          <p:cNvSpPr txBox="1">
            <a:spLocks noGrp="1"/>
          </p:cNvSpPr>
          <p:nvPr>
            <p:ph type="subTitle" idx="5"/>
          </p:nvPr>
        </p:nvSpPr>
        <p:spPr>
          <a:xfrm>
            <a:off x="4336197" y="4879215"/>
            <a:ext cx="3519600" cy="106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91" name="Google Shape;91;p16"/>
          <p:cNvSpPr txBox="1">
            <a:spLocks noGrp="1"/>
          </p:cNvSpPr>
          <p:nvPr>
            <p:ph type="title" idx="6"/>
          </p:nvPr>
        </p:nvSpPr>
        <p:spPr>
          <a:xfrm>
            <a:off x="2250600" y="707633"/>
            <a:ext cx="76908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800977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3">
  <p:cSld name="Title and text 3">
    <p:bg>
      <p:bgPr>
        <a:solidFill>
          <a:schemeClr val="accent5"/>
        </a:solidFill>
        <a:effectLst/>
      </p:bgPr>
    </p:bg>
    <p:spTree>
      <p:nvGrpSpPr>
        <p:cNvPr id="1" name="Shape 92"/>
        <p:cNvGrpSpPr/>
        <p:nvPr/>
      </p:nvGrpSpPr>
      <p:grpSpPr>
        <a:xfrm>
          <a:off x="0" y="0"/>
          <a:ext cx="0" cy="0"/>
          <a:chOff x="0" y="0"/>
          <a:chExt cx="0" cy="0"/>
        </a:xfrm>
      </p:grpSpPr>
      <p:sp>
        <p:nvSpPr>
          <p:cNvPr id="93" name="Google Shape;93;p17"/>
          <p:cNvSpPr/>
          <p:nvPr/>
        </p:nvSpPr>
        <p:spPr>
          <a:xfrm rot="-5400000">
            <a:off x="6981400" y="1724733"/>
            <a:ext cx="5233200" cy="5188000"/>
          </a:xfrm>
          <a:prstGeom prst="rtTriangle">
            <a:avLst/>
          </a:prstGeom>
          <a:solidFill>
            <a:srgbClr val="68686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 name="Google Shape;94;p17"/>
          <p:cNvSpPr/>
          <p:nvPr/>
        </p:nvSpPr>
        <p:spPr>
          <a:xfrm rot="10800000" flipH="1">
            <a:off x="50500" y="200"/>
            <a:ext cx="12141600" cy="5959600"/>
          </a:xfrm>
          <a:prstGeom prst="triangle">
            <a:avLst>
              <a:gd name="adj" fmla="val 50000"/>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17"/>
          <p:cNvSpPr/>
          <p:nvPr/>
        </p:nvSpPr>
        <p:spPr>
          <a:xfrm flipH="1">
            <a:off x="4774400" y="1849700"/>
            <a:ext cx="12739200" cy="6479600"/>
          </a:xfrm>
          <a:prstGeom prst="triangle">
            <a:avLst>
              <a:gd name="adj" fmla="val 49428"/>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 name="Google Shape;96;p17"/>
          <p:cNvSpPr txBox="1">
            <a:spLocks noGrp="1"/>
          </p:cNvSpPr>
          <p:nvPr>
            <p:ph type="ctrTitle"/>
          </p:nvPr>
        </p:nvSpPr>
        <p:spPr>
          <a:xfrm>
            <a:off x="2254400" y="1642733"/>
            <a:ext cx="7683200" cy="780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8000"/>
              <a:buNone/>
              <a:defRPr sz="4000" b="1">
                <a:solidFill>
                  <a:schemeClr val="dk1"/>
                </a:solidFill>
              </a:defRPr>
            </a:lvl1pPr>
            <a:lvl2pPr lvl="1" algn="ctr" rtl="0">
              <a:spcBef>
                <a:spcPts val="0"/>
              </a:spcBef>
              <a:spcAft>
                <a:spcPts val="0"/>
              </a:spcAft>
              <a:buClr>
                <a:schemeClr val="dk1"/>
              </a:buClr>
              <a:buSzPts val="8000"/>
              <a:buNone/>
              <a:defRPr sz="10666" b="1">
                <a:solidFill>
                  <a:schemeClr val="dk1"/>
                </a:solidFill>
              </a:defRPr>
            </a:lvl2pPr>
            <a:lvl3pPr lvl="2" algn="ctr" rtl="0">
              <a:spcBef>
                <a:spcPts val="0"/>
              </a:spcBef>
              <a:spcAft>
                <a:spcPts val="0"/>
              </a:spcAft>
              <a:buClr>
                <a:schemeClr val="dk1"/>
              </a:buClr>
              <a:buSzPts val="8000"/>
              <a:buNone/>
              <a:defRPr sz="10666" b="1">
                <a:solidFill>
                  <a:schemeClr val="dk1"/>
                </a:solidFill>
              </a:defRPr>
            </a:lvl3pPr>
            <a:lvl4pPr lvl="3" algn="ctr" rtl="0">
              <a:spcBef>
                <a:spcPts val="0"/>
              </a:spcBef>
              <a:spcAft>
                <a:spcPts val="0"/>
              </a:spcAft>
              <a:buClr>
                <a:schemeClr val="dk1"/>
              </a:buClr>
              <a:buSzPts val="8000"/>
              <a:buNone/>
              <a:defRPr sz="10666" b="1">
                <a:solidFill>
                  <a:schemeClr val="dk1"/>
                </a:solidFill>
              </a:defRPr>
            </a:lvl4pPr>
            <a:lvl5pPr lvl="4" algn="ctr" rtl="0">
              <a:spcBef>
                <a:spcPts val="0"/>
              </a:spcBef>
              <a:spcAft>
                <a:spcPts val="0"/>
              </a:spcAft>
              <a:buClr>
                <a:schemeClr val="dk1"/>
              </a:buClr>
              <a:buSzPts val="8000"/>
              <a:buNone/>
              <a:defRPr sz="10666" b="1">
                <a:solidFill>
                  <a:schemeClr val="dk1"/>
                </a:solidFill>
              </a:defRPr>
            </a:lvl5pPr>
            <a:lvl6pPr lvl="5" algn="ctr" rtl="0">
              <a:spcBef>
                <a:spcPts val="0"/>
              </a:spcBef>
              <a:spcAft>
                <a:spcPts val="0"/>
              </a:spcAft>
              <a:buClr>
                <a:schemeClr val="dk1"/>
              </a:buClr>
              <a:buSzPts val="8000"/>
              <a:buNone/>
              <a:defRPr sz="10666" b="1">
                <a:solidFill>
                  <a:schemeClr val="dk1"/>
                </a:solidFill>
              </a:defRPr>
            </a:lvl6pPr>
            <a:lvl7pPr lvl="6" algn="ctr" rtl="0">
              <a:spcBef>
                <a:spcPts val="0"/>
              </a:spcBef>
              <a:spcAft>
                <a:spcPts val="0"/>
              </a:spcAft>
              <a:buClr>
                <a:schemeClr val="dk1"/>
              </a:buClr>
              <a:buSzPts val="8000"/>
              <a:buNone/>
              <a:defRPr sz="10666" b="1">
                <a:solidFill>
                  <a:schemeClr val="dk1"/>
                </a:solidFill>
              </a:defRPr>
            </a:lvl7pPr>
            <a:lvl8pPr lvl="7" algn="ctr" rtl="0">
              <a:spcBef>
                <a:spcPts val="0"/>
              </a:spcBef>
              <a:spcAft>
                <a:spcPts val="0"/>
              </a:spcAft>
              <a:buClr>
                <a:schemeClr val="dk1"/>
              </a:buClr>
              <a:buSzPts val="8000"/>
              <a:buNone/>
              <a:defRPr sz="10666" b="1">
                <a:solidFill>
                  <a:schemeClr val="dk1"/>
                </a:solidFill>
              </a:defRPr>
            </a:lvl8pPr>
            <a:lvl9pPr lvl="8" algn="ctr" rtl="0">
              <a:spcBef>
                <a:spcPts val="0"/>
              </a:spcBef>
              <a:spcAft>
                <a:spcPts val="0"/>
              </a:spcAft>
              <a:buClr>
                <a:schemeClr val="dk1"/>
              </a:buClr>
              <a:buSzPts val="8000"/>
              <a:buNone/>
              <a:defRPr sz="10666" b="1">
                <a:solidFill>
                  <a:schemeClr val="dk1"/>
                </a:solidFill>
              </a:defRPr>
            </a:lvl9pPr>
          </a:lstStyle>
          <a:p>
            <a:r>
              <a:rPr lang="nl-NL"/>
              <a:t>Klik om stijl te bewerken</a:t>
            </a:r>
            <a:endParaRPr/>
          </a:p>
        </p:txBody>
      </p:sp>
      <p:sp>
        <p:nvSpPr>
          <p:cNvPr id="97" name="Google Shape;97;p17"/>
          <p:cNvSpPr txBox="1">
            <a:spLocks noGrp="1"/>
          </p:cNvSpPr>
          <p:nvPr>
            <p:ph type="subTitle" idx="1"/>
          </p:nvPr>
        </p:nvSpPr>
        <p:spPr>
          <a:xfrm>
            <a:off x="4078400" y="2497823"/>
            <a:ext cx="4035200" cy="133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Tree>
    <p:extLst>
      <p:ext uri="{BB962C8B-B14F-4D97-AF65-F5344CB8AC3E}">
        <p14:creationId xmlns:p14="http://schemas.microsoft.com/office/powerpoint/2010/main" val="1650306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accent5"/>
        </a:solidFill>
        <a:effectLst/>
      </p:bgPr>
    </p:bg>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1844800" y="3076600"/>
            <a:ext cx="85024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00" name="Google Shape;100;p18"/>
          <p:cNvSpPr txBox="1">
            <a:spLocks noGrp="1"/>
          </p:cNvSpPr>
          <p:nvPr>
            <p:ph type="title" idx="2"/>
          </p:nvPr>
        </p:nvSpPr>
        <p:spPr>
          <a:xfrm>
            <a:off x="1494500" y="1199300"/>
            <a:ext cx="2612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01" name="Google Shape;101;p18"/>
          <p:cNvSpPr txBox="1">
            <a:spLocks noGrp="1"/>
          </p:cNvSpPr>
          <p:nvPr>
            <p:ph type="subTitle" idx="1"/>
          </p:nvPr>
        </p:nvSpPr>
        <p:spPr>
          <a:xfrm>
            <a:off x="978900" y="1555832"/>
            <a:ext cx="36436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02" name="Google Shape;102;p18"/>
          <p:cNvSpPr txBox="1">
            <a:spLocks noGrp="1"/>
          </p:cNvSpPr>
          <p:nvPr>
            <p:ph type="title" idx="3"/>
          </p:nvPr>
        </p:nvSpPr>
        <p:spPr>
          <a:xfrm>
            <a:off x="1494500" y="4637300"/>
            <a:ext cx="2612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03" name="Google Shape;103;p18"/>
          <p:cNvSpPr txBox="1">
            <a:spLocks noGrp="1"/>
          </p:cNvSpPr>
          <p:nvPr>
            <p:ph type="subTitle" idx="4"/>
          </p:nvPr>
        </p:nvSpPr>
        <p:spPr>
          <a:xfrm>
            <a:off x="978900" y="4997087"/>
            <a:ext cx="36436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04" name="Google Shape;104;p18"/>
          <p:cNvSpPr txBox="1">
            <a:spLocks noGrp="1"/>
          </p:cNvSpPr>
          <p:nvPr>
            <p:ph type="title" idx="5"/>
          </p:nvPr>
        </p:nvSpPr>
        <p:spPr>
          <a:xfrm>
            <a:off x="8085128" y="1199300"/>
            <a:ext cx="2612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05" name="Google Shape;105;p18"/>
          <p:cNvSpPr txBox="1">
            <a:spLocks noGrp="1"/>
          </p:cNvSpPr>
          <p:nvPr>
            <p:ph type="subTitle" idx="6"/>
          </p:nvPr>
        </p:nvSpPr>
        <p:spPr>
          <a:xfrm>
            <a:off x="7569533" y="1555832"/>
            <a:ext cx="36436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06" name="Google Shape;106;p18"/>
          <p:cNvSpPr txBox="1">
            <a:spLocks noGrp="1"/>
          </p:cNvSpPr>
          <p:nvPr>
            <p:ph type="title" idx="7"/>
          </p:nvPr>
        </p:nvSpPr>
        <p:spPr>
          <a:xfrm>
            <a:off x="8085128" y="4637500"/>
            <a:ext cx="2612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07" name="Google Shape;107;p18"/>
          <p:cNvSpPr txBox="1">
            <a:spLocks noGrp="1"/>
          </p:cNvSpPr>
          <p:nvPr>
            <p:ph type="subTitle" idx="8"/>
          </p:nvPr>
        </p:nvSpPr>
        <p:spPr>
          <a:xfrm>
            <a:off x="7569533" y="4994784"/>
            <a:ext cx="36436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Tree>
    <p:extLst>
      <p:ext uri="{BB962C8B-B14F-4D97-AF65-F5344CB8AC3E}">
        <p14:creationId xmlns:p14="http://schemas.microsoft.com/office/powerpoint/2010/main" val="4028812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solidFill>
          <a:schemeClr val="accent5"/>
        </a:solidFill>
        <a:effectLst/>
      </p:bgPr>
    </p:bg>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10" name="Google Shape;110;p19"/>
          <p:cNvSpPr txBox="1">
            <a:spLocks noGrp="1"/>
          </p:cNvSpPr>
          <p:nvPr>
            <p:ph type="subTitle" idx="1"/>
          </p:nvPr>
        </p:nvSpPr>
        <p:spPr>
          <a:xfrm>
            <a:off x="2323567" y="4678467"/>
            <a:ext cx="3172800" cy="8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11" name="Google Shape;111;p19"/>
          <p:cNvSpPr txBox="1">
            <a:spLocks noGrp="1"/>
          </p:cNvSpPr>
          <p:nvPr>
            <p:ph type="subTitle" idx="2"/>
          </p:nvPr>
        </p:nvSpPr>
        <p:spPr>
          <a:xfrm>
            <a:off x="6695693" y="4678467"/>
            <a:ext cx="3172800" cy="8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12" name="Google Shape;112;p19"/>
          <p:cNvSpPr txBox="1">
            <a:spLocks noGrp="1"/>
          </p:cNvSpPr>
          <p:nvPr>
            <p:ph type="title" idx="3"/>
          </p:nvPr>
        </p:nvSpPr>
        <p:spPr>
          <a:xfrm>
            <a:off x="2487117" y="4331000"/>
            <a:ext cx="2845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13" name="Google Shape;113;p19"/>
          <p:cNvSpPr txBox="1">
            <a:spLocks noGrp="1"/>
          </p:cNvSpPr>
          <p:nvPr>
            <p:ph type="title" idx="4"/>
          </p:nvPr>
        </p:nvSpPr>
        <p:spPr>
          <a:xfrm>
            <a:off x="6859283" y="4331000"/>
            <a:ext cx="2845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14" name="Google Shape;114;p19"/>
          <p:cNvSpPr/>
          <p:nvPr/>
        </p:nvSpPr>
        <p:spPr>
          <a:xfrm rot="10800000" flipH="1">
            <a:off x="0" y="-48267"/>
            <a:ext cx="3056800" cy="27788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19"/>
          <p:cNvSpPr/>
          <p:nvPr/>
        </p:nvSpPr>
        <p:spPr>
          <a:xfrm>
            <a:off x="8070800" y="4086433"/>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3463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bg>
      <p:bgPr>
        <a:solidFill>
          <a:schemeClr val="accent5"/>
        </a:solidFill>
        <a:effectLst/>
      </p:bgPr>
    </p:bg>
    <p:spTree>
      <p:nvGrpSpPr>
        <p:cNvPr id="1" name="Shape 116"/>
        <p:cNvGrpSpPr/>
        <p:nvPr/>
      </p:nvGrpSpPr>
      <p:grpSpPr>
        <a:xfrm>
          <a:off x="0" y="0"/>
          <a:ext cx="0" cy="0"/>
          <a:chOff x="0" y="0"/>
          <a:chExt cx="0" cy="0"/>
        </a:xfrm>
      </p:grpSpPr>
      <p:sp>
        <p:nvSpPr>
          <p:cNvPr id="117" name="Google Shape;117;p20"/>
          <p:cNvSpPr txBox="1">
            <a:spLocks noGrp="1"/>
          </p:cNvSpPr>
          <p:nvPr>
            <p:ph type="title"/>
          </p:nvPr>
        </p:nvSpPr>
        <p:spPr>
          <a:xfrm>
            <a:off x="1569100" y="2877533"/>
            <a:ext cx="19988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lt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18" name="Google Shape;118;p20"/>
          <p:cNvSpPr txBox="1">
            <a:spLocks noGrp="1"/>
          </p:cNvSpPr>
          <p:nvPr>
            <p:ph type="subTitle" idx="1"/>
          </p:nvPr>
        </p:nvSpPr>
        <p:spPr>
          <a:xfrm>
            <a:off x="950967" y="3279000"/>
            <a:ext cx="3234800" cy="99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19" name="Google Shape;119;p20"/>
          <p:cNvSpPr txBox="1">
            <a:spLocks noGrp="1"/>
          </p:cNvSpPr>
          <p:nvPr>
            <p:ph type="title" idx="2"/>
          </p:nvPr>
        </p:nvSpPr>
        <p:spPr>
          <a:xfrm>
            <a:off x="8624265" y="2877533"/>
            <a:ext cx="19988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lt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20" name="Google Shape;120;p20"/>
          <p:cNvSpPr txBox="1">
            <a:spLocks noGrp="1"/>
          </p:cNvSpPr>
          <p:nvPr>
            <p:ph type="subTitle" idx="3"/>
          </p:nvPr>
        </p:nvSpPr>
        <p:spPr>
          <a:xfrm>
            <a:off x="8006244" y="3279000"/>
            <a:ext cx="3234800" cy="99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2133"/>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21" name="Google Shape;121;p20"/>
          <p:cNvSpPr txBox="1">
            <a:spLocks noGrp="1"/>
          </p:cNvSpPr>
          <p:nvPr>
            <p:ph type="title" idx="4"/>
          </p:nvPr>
        </p:nvSpPr>
        <p:spPr>
          <a:xfrm>
            <a:off x="5096600" y="2877533"/>
            <a:ext cx="19988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lt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22" name="Google Shape;122;p20"/>
          <p:cNvSpPr txBox="1">
            <a:spLocks noGrp="1"/>
          </p:cNvSpPr>
          <p:nvPr>
            <p:ph type="subTitle" idx="5"/>
          </p:nvPr>
        </p:nvSpPr>
        <p:spPr>
          <a:xfrm>
            <a:off x="4478600" y="3279000"/>
            <a:ext cx="3234800" cy="99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23" name="Google Shape;123;p20"/>
          <p:cNvSpPr/>
          <p:nvPr/>
        </p:nvSpPr>
        <p:spPr>
          <a:xfrm>
            <a:off x="4264600" y="5019555"/>
            <a:ext cx="3637200" cy="1888400"/>
          </a:xfrm>
          <a:prstGeom prst="triangle">
            <a:avLst>
              <a:gd name="adj" fmla="val 50000"/>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 name="Google Shape;124;p20"/>
          <p:cNvSpPr txBox="1">
            <a:spLocks noGrp="1"/>
          </p:cNvSpPr>
          <p:nvPr>
            <p:ph type="title" idx="6"/>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4058783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accent5"/>
        </a:soli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body" idx="1"/>
          </p:nvPr>
        </p:nvSpPr>
        <p:spPr>
          <a:xfrm>
            <a:off x="2771767" y="5781033"/>
            <a:ext cx="6972400" cy="5668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9170" lvl="1"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754" lvl="2"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8339" lvl="3"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924" lvl="4"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7509" lvl="5"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7093" lvl="6"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6678" lvl="7" indent="-423323" algn="ctr"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6263" lvl="8" indent="-423323" algn="ctr"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pPr lvl="0"/>
            <a:r>
              <a:rPr lang="nl-NL"/>
              <a:t>Klikken om de tekststijl van het model te bewerken</a:t>
            </a:r>
          </a:p>
        </p:txBody>
      </p:sp>
      <p:sp>
        <p:nvSpPr>
          <p:cNvPr id="127" name="Google Shape;127;p21"/>
          <p:cNvSpPr txBox="1">
            <a:spLocks noGrp="1"/>
          </p:cNvSpPr>
          <p:nvPr>
            <p:ph type="title"/>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28" name="Google Shape;128;p21"/>
          <p:cNvSpPr/>
          <p:nvPr/>
        </p:nvSpPr>
        <p:spPr>
          <a:xfrm>
            <a:off x="-692867" y="3182467"/>
            <a:ext cx="4541200" cy="4403200"/>
          </a:xfrm>
          <a:prstGeom prst="rtTriangle">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29" name="Google Shape;129;p21"/>
          <p:cNvSpPr/>
          <p:nvPr/>
        </p:nvSpPr>
        <p:spPr>
          <a:xfrm>
            <a:off x="-984967" y="3309467"/>
            <a:ext cx="4541200" cy="44032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30" name="Google Shape;130;p21"/>
          <p:cNvSpPr/>
          <p:nvPr/>
        </p:nvSpPr>
        <p:spPr>
          <a:xfrm rot="10800000">
            <a:off x="8970433" y="-1220733"/>
            <a:ext cx="4541200" cy="44032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31" name="Google Shape;131;p21"/>
          <p:cNvSpPr/>
          <p:nvPr/>
        </p:nvSpPr>
        <p:spPr>
          <a:xfrm rot="10800000">
            <a:off x="6790333" y="-20301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417696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solidFill>
          <a:schemeClr val="accent5"/>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1275167" y="4737412"/>
            <a:ext cx="221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34" name="Google Shape;134;p22"/>
          <p:cNvSpPr txBox="1">
            <a:spLocks noGrp="1"/>
          </p:cNvSpPr>
          <p:nvPr>
            <p:ph type="subTitle" idx="1"/>
          </p:nvPr>
        </p:nvSpPr>
        <p:spPr>
          <a:xfrm>
            <a:off x="950967" y="5104007"/>
            <a:ext cx="2860000" cy="97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35" name="Google Shape;135;p22"/>
          <p:cNvSpPr txBox="1">
            <a:spLocks noGrp="1"/>
          </p:cNvSpPr>
          <p:nvPr>
            <p:ph type="title" idx="2"/>
          </p:nvPr>
        </p:nvSpPr>
        <p:spPr>
          <a:xfrm>
            <a:off x="8705233" y="4737412"/>
            <a:ext cx="221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36" name="Google Shape;136;p22"/>
          <p:cNvSpPr txBox="1">
            <a:spLocks noGrp="1"/>
          </p:cNvSpPr>
          <p:nvPr>
            <p:ph type="subTitle" idx="3"/>
          </p:nvPr>
        </p:nvSpPr>
        <p:spPr>
          <a:xfrm>
            <a:off x="8407033" y="5104007"/>
            <a:ext cx="2860000" cy="97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37" name="Google Shape;137;p22"/>
          <p:cNvSpPr txBox="1">
            <a:spLocks noGrp="1"/>
          </p:cNvSpPr>
          <p:nvPr>
            <p:ph type="title" idx="4"/>
          </p:nvPr>
        </p:nvSpPr>
        <p:spPr>
          <a:xfrm>
            <a:off x="5003200" y="4737412"/>
            <a:ext cx="221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38" name="Google Shape;138;p22"/>
          <p:cNvSpPr txBox="1">
            <a:spLocks noGrp="1"/>
          </p:cNvSpPr>
          <p:nvPr>
            <p:ph type="subTitle" idx="5"/>
          </p:nvPr>
        </p:nvSpPr>
        <p:spPr>
          <a:xfrm>
            <a:off x="4679000" y="5104007"/>
            <a:ext cx="2860000" cy="97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39" name="Google Shape;139;p22"/>
          <p:cNvSpPr txBox="1">
            <a:spLocks noGrp="1"/>
          </p:cNvSpPr>
          <p:nvPr>
            <p:ph type="title" idx="6"/>
          </p:nvPr>
        </p:nvSpPr>
        <p:spPr>
          <a:xfrm>
            <a:off x="2250600" y="707633"/>
            <a:ext cx="76908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601358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six columns ">
  <p:cSld name="Title and six columns ">
    <p:bg>
      <p:bgPr>
        <a:solidFill>
          <a:schemeClr val="accent5"/>
        </a:solidFill>
        <a:effectLst/>
      </p:bgPr>
    </p:bg>
    <p:spTree>
      <p:nvGrpSpPr>
        <p:cNvPr id="1" name="Shape 140"/>
        <p:cNvGrpSpPr/>
        <p:nvPr/>
      </p:nvGrpSpPr>
      <p:grpSpPr>
        <a:xfrm>
          <a:off x="0" y="0"/>
          <a:ext cx="0" cy="0"/>
          <a:chOff x="0" y="0"/>
          <a:chExt cx="0" cy="0"/>
        </a:xfrm>
      </p:grpSpPr>
      <p:sp>
        <p:nvSpPr>
          <p:cNvPr id="141" name="Google Shape;141;p23"/>
          <p:cNvSpPr/>
          <p:nvPr/>
        </p:nvSpPr>
        <p:spPr>
          <a:xfrm>
            <a:off x="-4647467" y="2249333"/>
            <a:ext cx="9870800" cy="5058800"/>
          </a:xfrm>
          <a:prstGeom prst="triangle">
            <a:avLst>
              <a:gd name="adj" fmla="val 50000"/>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 name="Google Shape;142;p23"/>
          <p:cNvSpPr/>
          <p:nvPr/>
        </p:nvSpPr>
        <p:spPr>
          <a:xfrm>
            <a:off x="1039500" y="1911733"/>
            <a:ext cx="10316400" cy="42284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 name="Google Shape;143;p23"/>
          <p:cNvSpPr txBox="1">
            <a:spLocks noGrp="1"/>
          </p:cNvSpPr>
          <p:nvPr>
            <p:ph type="title"/>
          </p:nvPr>
        </p:nvSpPr>
        <p:spPr>
          <a:xfrm>
            <a:off x="1391705" y="2440767"/>
            <a:ext cx="25300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44" name="Google Shape;144;p23"/>
          <p:cNvSpPr txBox="1">
            <a:spLocks noGrp="1"/>
          </p:cNvSpPr>
          <p:nvPr>
            <p:ph type="subTitle" idx="1"/>
          </p:nvPr>
        </p:nvSpPr>
        <p:spPr>
          <a:xfrm>
            <a:off x="1412305" y="2853711"/>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45" name="Google Shape;145;p23"/>
          <p:cNvSpPr txBox="1">
            <a:spLocks noGrp="1"/>
          </p:cNvSpPr>
          <p:nvPr>
            <p:ph type="title" idx="2"/>
          </p:nvPr>
        </p:nvSpPr>
        <p:spPr>
          <a:xfrm>
            <a:off x="1391705" y="4374468"/>
            <a:ext cx="25300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46" name="Google Shape;146;p23"/>
          <p:cNvSpPr txBox="1">
            <a:spLocks noGrp="1"/>
          </p:cNvSpPr>
          <p:nvPr>
            <p:ph type="subTitle" idx="3"/>
          </p:nvPr>
        </p:nvSpPr>
        <p:spPr>
          <a:xfrm>
            <a:off x="1412305" y="4819256"/>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47" name="Google Shape;147;p23"/>
          <p:cNvSpPr txBox="1">
            <a:spLocks noGrp="1"/>
          </p:cNvSpPr>
          <p:nvPr>
            <p:ph type="title" idx="4"/>
          </p:nvPr>
        </p:nvSpPr>
        <p:spPr>
          <a:xfrm>
            <a:off x="4841813" y="2440767"/>
            <a:ext cx="25092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48" name="Google Shape;148;p23"/>
          <p:cNvSpPr txBox="1">
            <a:spLocks noGrp="1"/>
          </p:cNvSpPr>
          <p:nvPr>
            <p:ph type="subTitle" idx="5"/>
          </p:nvPr>
        </p:nvSpPr>
        <p:spPr>
          <a:xfrm>
            <a:off x="4852013" y="2853701"/>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49" name="Google Shape;149;p23"/>
          <p:cNvSpPr txBox="1">
            <a:spLocks noGrp="1"/>
          </p:cNvSpPr>
          <p:nvPr>
            <p:ph type="title" idx="6"/>
          </p:nvPr>
        </p:nvSpPr>
        <p:spPr>
          <a:xfrm>
            <a:off x="4841813" y="4374468"/>
            <a:ext cx="25092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50" name="Google Shape;150;p23"/>
          <p:cNvSpPr txBox="1">
            <a:spLocks noGrp="1"/>
          </p:cNvSpPr>
          <p:nvPr>
            <p:ph type="subTitle" idx="7"/>
          </p:nvPr>
        </p:nvSpPr>
        <p:spPr>
          <a:xfrm>
            <a:off x="4852013" y="4819256"/>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51" name="Google Shape;151;p23"/>
          <p:cNvSpPr txBox="1">
            <a:spLocks noGrp="1"/>
          </p:cNvSpPr>
          <p:nvPr>
            <p:ph type="title" idx="8"/>
          </p:nvPr>
        </p:nvSpPr>
        <p:spPr>
          <a:xfrm>
            <a:off x="8286836" y="2440767"/>
            <a:ext cx="25008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52" name="Google Shape;152;p23"/>
          <p:cNvSpPr txBox="1">
            <a:spLocks noGrp="1"/>
          </p:cNvSpPr>
          <p:nvPr>
            <p:ph type="subTitle" idx="9"/>
          </p:nvPr>
        </p:nvSpPr>
        <p:spPr>
          <a:xfrm>
            <a:off x="8292836" y="2853701"/>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53" name="Google Shape;153;p23"/>
          <p:cNvSpPr txBox="1">
            <a:spLocks noGrp="1"/>
          </p:cNvSpPr>
          <p:nvPr>
            <p:ph type="title" idx="13"/>
          </p:nvPr>
        </p:nvSpPr>
        <p:spPr>
          <a:xfrm>
            <a:off x="8286836" y="4374468"/>
            <a:ext cx="25008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2400" b="1">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sz="2400">
                <a:solidFill>
                  <a:schemeClr val="lt1"/>
                </a:solidFill>
              </a:defRPr>
            </a:lvl4pPr>
            <a:lvl5pPr lvl="4" algn="ctr" rtl="0">
              <a:spcBef>
                <a:spcPts val="0"/>
              </a:spcBef>
              <a:spcAft>
                <a:spcPts val="0"/>
              </a:spcAft>
              <a:buClr>
                <a:schemeClr val="lt1"/>
              </a:buClr>
              <a:buSzPts val="1800"/>
              <a:buNone/>
              <a:defRPr sz="2400">
                <a:solidFill>
                  <a:schemeClr val="lt1"/>
                </a:solidFill>
              </a:defRPr>
            </a:lvl5pPr>
            <a:lvl6pPr lvl="5" algn="ctr" rtl="0">
              <a:spcBef>
                <a:spcPts val="0"/>
              </a:spcBef>
              <a:spcAft>
                <a:spcPts val="0"/>
              </a:spcAft>
              <a:buClr>
                <a:schemeClr val="lt1"/>
              </a:buClr>
              <a:buSzPts val="1800"/>
              <a:buNone/>
              <a:defRPr sz="2400">
                <a:solidFill>
                  <a:schemeClr val="lt1"/>
                </a:solidFill>
              </a:defRPr>
            </a:lvl6pPr>
            <a:lvl7pPr lvl="6" algn="ctr" rtl="0">
              <a:spcBef>
                <a:spcPts val="0"/>
              </a:spcBef>
              <a:spcAft>
                <a:spcPts val="0"/>
              </a:spcAft>
              <a:buClr>
                <a:schemeClr val="lt1"/>
              </a:buClr>
              <a:buSzPts val="1800"/>
              <a:buNone/>
              <a:defRPr sz="2400">
                <a:solidFill>
                  <a:schemeClr val="lt1"/>
                </a:solidFill>
              </a:defRPr>
            </a:lvl7pPr>
            <a:lvl8pPr lvl="7" algn="ctr" rtl="0">
              <a:spcBef>
                <a:spcPts val="0"/>
              </a:spcBef>
              <a:spcAft>
                <a:spcPts val="0"/>
              </a:spcAft>
              <a:buClr>
                <a:schemeClr val="lt1"/>
              </a:buClr>
              <a:buSzPts val="1800"/>
              <a:buNone/>
              <a:defRPr sz="2400">
                <a:solidFill>
                  <a:schemeClr val="lt1"/>
                </a:solidFill>
              </a:defRPr>
            </a:lvl8pPr>
            <a:lvl9pPr lvl="8" algn="ctr" rtl="0">
              <a:spcBef>
                <a:spcPts val="0"/>
              </a:spcBef>
              <a:spcAft>
                <a:spcPts val="0"/>
              </a:spcAft>
              <a:buClr>
                <a:schemeClr val="lt1"/>
              </a:buClr>
              <a:buSzPts val="1800"/>
              <a:buNone/>
              <a:defRPr sz="2400">
                <a:solidFill>
                  <a:schemeClr val="lt1"/>
                </a:solidFill>
              </a:defRPr>
            </a:lvl9pPr>
          </a:lstStyle>
          <a:p>
            <a:r>
              <a:rPr lang="nl-NL"/>
              <a:t>Klik om stijl te bewerken</a:t>
            </a:r>
            <a:endParaRPr/>
          </a:p>
        </p:txBody>
      </p:sp>
      <p:sp>
        <p:nvSpPr>
          <p:cNvPr id="154" name="Google Shape;154;p23"/>
          <p:cNvSpPr txBox="1">
            <a:spLocks noGrp="1"/>
          </p:cNvSpPr>
          <p:nvPr>
            <p:ph type="subTitle" idx="14"/>
          </p:nvPr>
        </p:nvSpPr>
        <p:spPr>
          <a:xfrm>
            <a:off x="8292836" y="4819256"/>
            <a:ext cx="2488800" cy="70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55" name="Google Shape;155;p23"/>
          <p:cNvSpPr txBox="1">
            <a:spLocks noGrp="1"/>
          </p:cNvSpPr>
          <p:nvPr>
            <p:ph type="title" idx="15"/>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2795138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4">
  <p:cSld name="Title and three columns 4">
    <p:bg>
      <p:bgPr>
        <a:solidFill>
          <a:schemeClr val="accent5"/>
        </a:solidFill>
        <a:effectLst/>
      </p:bgPr>
    </p:bg>
    <p:spTree>
      <p:nvGrpSpPr>
        <p:cNvPr id="1" name="Shape 156"/>
        <p:cNvGrpSpPr/>
        <p:nvPr/>
      </p:nvGrpSpPr>
      <p:grpSpPr>
        <a:xfrm>
          <a:off x="0" y="0"/>
          <a:ext cx="0" cy="0"/>
          <a:chOff x="0" y="0"/>
          <a:chExt cx="0" cy="0"/>
        </a:xfrm>
      </p:grpSpPr>
      <p:sp>
        <p:nvSpPr>
          <p:cNvPr id="157" name="Google Shape;157;p24"/>
          <p:cNvSpPr/>
          <p:nvPr/>
        </p:nvSpPr>
        <p:spPr>
          <a:xfrm rot="10800000">
            <a:off x="7855800" y="-516133"/>
            <a:ext cx="7018800" cy="3596800"/>
          </a:xfrm>
          <a:prstGeom prst="triangle">
            <a:avLst>
              <a:gd name="adj" fmla="val 50000"/>
            </a:avLst>
          </a:prstGeom>
          <a:no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8" name="Google Shape;158;p24"/>
          <p:cNvSpPr/>
          <p:nvPr/>
        </p:nvSpPr>
        <p:spPr>
          <a:xfrm>
            <a:off x="-6922433" y="3080667"/>
            <a:ext cx="9870800" cy="5058800"/>
          </a:xfrm>
          <a:prstGeom prst="triangle">
            <a:avLst>
              <a:gd name="adj" fmla="val 50000"/>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9" name="Google Shape;159;p24"/>
          <p:cNvSpPr txBox="1">
            <a:spLocks noGrp="1"/>
          </p:cNvSpPr>
          <p:nvPr>
            <p:ph type="title"/>
          </p:nvPr>
        </p:nvSpPr>
        <p:spPr>
          <a:xfrm>
            <a:off x="1149933" y="4432600"/>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60" name="Google Shape;160;p24"/>
          <p:cNvSpPr txBox="1">
            <a:spLocks noGrp="1"/>
          </p:cNvSpPr>
          <p:nvPr>
            <p:ph type="subTitle" idx="1"/>
          </p:nvPr>
        </p:nvSpPr>
        <p:spPr>
          <a:xfrm>
            <a:off x="565933" y="4777615"/>
            <a:ext cx="3519600" cy="10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61" name="Google Shape;161;p24"/>
          <p:cNvSpPr txBox="1">
            <a:spLocks noGrp="1"/>
          </p:cNvSpPr>
          <p:nvPr>
            <p:ph type="title" idx="2"/>
          </p:nvPr>
        </p:nvSpPr>
        <p:spPr>
          <a:xfrm>
            <a:off x="8701007" y="4432600"/>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62" name="Google Shape;162;p24"/>
          <p:cNvSpPr txBox="1">
            <a:spLocks noGrp="1"/>
          </p:cNvSpPr>
          <p:nvPr>
            <p:ph type="subTitle" idx="3"/>
          </p:nvPr>
        </p:nvSpPr>
        <p:spPr>
          <a:xfrm>
            <a:off x="8117001" y="4777615"/>
            <a:ext cx="3519600" cy="10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63" name="Google Shape;163;p24"/>
          <p:cNvSpPr txBox="1">
            <a:spLocks noGrp="1"/>
          </p:cNvSpPr>
          <p:nvPr>
            <p:ph type="title" idx="4"/>
          </p:nvPr>
        </p:nvSpPr>
        <p:spPr>
          <a:xfrm>
            <a:off x="4920200" y="4432600"/>
            <a:ext cx="2351600" cy="41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b="1">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64" name="Google Shape;164;p24"/>
          <p:cNvSpPr txBox="1">
            <a:spLocks noGrp="1"/>
          </p:cNvSpPr>
          <p:nvPr>
            <p:ph type="subTitle" idx="5"/>
          </p:nvPr>
        </p:nvSpPr>
        <p:spPr>
          <a:xfrm>
            <a:off x="4336197" y="4777615"/>
            <a:ext cx="3519600" cy="10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65" name="Google Shape;165;p24"/>
          <p:cNvSpPr txBox="1">
            <a:spLocks noGrp="1"/>
          </p:cNvSpPr>
          <p:nvPr>
            <p:ph type="title" idx="6"/>
          </p:nvPr>
        </p:nvSpPr>
        <p:spPr>
          <a:xfrm>
            <a:off x="2250600" y="707633"/>
            <a:ext cx="76908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Tree>
    <p:extLst>
      <p:ext uri="{BB962C8B-B14F-4D97-AF65-F5344CB8AC3E}">
        <p14:creationId xmlns:p14="http://schemas.microsoft.com/office/powerpoint/2010/main" val="1344321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1">
  <p:cSld name="Title only 1">
    <p:bg>
      <p:bgPr>
        <a:solidFill>
          <a:schemeClr val="accent5"/>
        </a:solidFill>
        <a:effectLst/>
      </p:bgPr>
    </p:bg>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5680400" y="707633"/>
            <a:ext cx="69272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68" name="Google Shape;168;p25"/>
          <p:cNvSpPr/>
          <p:nvPr/>
        </p:nvSpPr>
        <p:spPr>
          <a:xfrm rot="10800000">
            <a:off x="9210567" y="-1078067"/>
            <a:ext cx="4541200" cy="4403200"/>
          </a:xfrm>
          <a:prstGeom prst="rtTriangle">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69" name="Google Shape;169;p25"/>
          <p:cNvSpPr/>
          <p:nvPr/>
        </p:nvSpPr>
        <p:spPr>
          <a:xfrm rot="10800000">
            <a:off x="9290567" y="-1205067"/>
            <a:ext cx="4541200" cy="44032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Tree>
    <p:extLst>
      <p:ext uri="{BB962C8B-B14F-4D97-AF65-F5344CB8AC3E}">
        <p14:creationId xmlns:p14="http://schemas.microsoft.com/office/powerpoint/2010/main" val="889595983"/>
      </p:ext>
    </p:extLst>
  </p:cSld>
  <p:clrMapOvr>
    <a:masterClrMapping/>
  </p:clrMapOvr>
  <p:extLst>
    <p:ext uri="{DCECCB84-F9BA-43D5-87BE-67443E8EF086}">
      <p15:sldGuideLst xmlns:p15="http://schemas.microsoft.com/office/powerpoint/2012/main">
        <p15:guide id="1" orient="horz" pos="1620">
          <p15:clr>
            <a:srgbClr val="FA7B17"/>
          </p15:clr>
        </p15:guide>
        <p15:guide id="2" pos="2880">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4">
  <p:cSld name="Title only 4">
    <p:bg>
      <p:bgPr>
        <a:solidFill>
          <a:schemeClr val="accent5"/>
        </a:solidFill>
        <a:effectLst/>
      </p:bgPr>
    </p:bg>
    <p:spTree>
      <p:nvGrpSpPr>
        <p:cNvPr id="1" name="Shape 170"/>
        <p:cNvGrpSpPr/>
        <p:nvPr/>
      </p:nvGrpSpPr>
      <p:grpSpPr>
        <a:xfrm>
          <a:off x="0" y="0"/>
          <a:ext cx="0" cy="0"/>
          <a:chOff x="0" y="0"/>
          <a:chExt cx="0" cy="0"/>
        </a:xfrm>
      </p:grpSpPr>
      <p:sp>
        <p:nvSpPr>
          <p:cNvPr id="171" name="Google Shape;171;p26"/>
          <p:cNvSpPr txBox="1">
            <a:spLocks noGrp="1"/>
          </p:cNvSpPr>
          <p:nvPr>
            <p:ph type="title"/>
          </p:nvPr>
        </p:nvSpPr>
        <p:spPr>
          <a:xfrm>
            <a:off x="950967" y="707633"/>
            <a:ext cx="98132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72" name="Google Shape;172;p26"/>
          <p:cNvSpPr/>
          <p:nvPr/>
        </p:nvSpPr>
        <p:spPr>
          <a:xfrm>
            <a:off x="-2368867" y="3601567"/>
            <a:ext cx="4541200" cy="44032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73" name="Google Shape;173;p26"/>
          <p:cNvSpPr/>
          <p:nvPr/>
        </p:nvSpPr>
        <p:spPr>
          <a:xfrm rot="10800000">
            <a:off x="8659633" y="-1576333"/>
            <a:ext cx="4541200" cy="44032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74" name="Google Shape;174;p26"/>
          <p:cNvSpPr/>
          <p:nvPr/>
        </p:nvSpPr>
        <p:spPr>
          <a:xfrm rot="10800000">
            <a:off x="7272933" y="-23857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53551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5">
  <p:cSld name="Title only 5">
    <p:bg>
      <p:bgPr>
        <a:solidFill>
          <a:schemeClr val="accent5"/>
        </a:solidFill>
        <a:effectLst/>
      </p:bgPr>
    </p:bg>
    <p:spTree>
      <p:nvGrpSpPr>
        <p:cNvPr id="1" name="Shape 175"/>
        <p:cNvGrpSpPr/>
        <p:nvPr/>
      </p:nvGrpSpPr>
      <p:grpSpPr>
        <a:xfrm>
          <a:off x="0" y="0"/>
          <a:ext cx="0" cy="0"/>
          <a:chOff x="0" y="0"/>
          <a:chExt cx="0" cy="0"/>
        </a:xfrm>
      </p:grpSpPr>
      <p:sp>
        <p:nvSpPr>
          <p:cNvPr id="176" name="Google Shape;176;p27"/>
          <p:cNvSpPr txBox="1">
            <a:spLocks noGrp="1"/>
          </p:cNvSpPr>
          <p:nvPr>
            <p:ph type="title"/>
          </p:nvPr>
        </p:nvSpPr>
        <p:spPr>
          <a:xfrm>
            <a:off x="1189400" y="707633"/>
            <a:ext cx="9813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77" name="Google Shape;177;p27"/>
          <p:cNvSpPr/>
          <p:nvPr/>
        </p:nvSpPr>
        <p:spPr>
          <a:xfrm rot="10800000" flipH="1">
            <a:off x="-383667" y="-151700"/>
            <a:ext cx="3971600" cy="41100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 name="Google Shape;178;p27"/>
          <p:cNvSpPr/>
          <p:nvPr/>
        </p:nvSpPr>
        <p:spPr>
          <a:xfrm>
            <a:off x="6678633" y="2249333"/>
            <a:ext cx="9870800" cy="5058800"/>
          </a:xfrm>
          <a:prstGeom prst="triangle">
            <a:avLst>
              <a:gd name="adj" fmla="val 50000"/>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64785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6">
  <p:cSld name="Title only 6">
    <p:bg>
      <p:bgPr>
        <a:solidFill>
          <a:schemeClr val="accent5"/>
        </a:solidFill>
        <a:effectLst/>
      </p:bgPr>
    </p:bg>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955400" y="707633"/>
            <a:ext cx="10281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81" name="Google Shape;181;p28"/>
          <p:cNvSpPr/>
          <p:nvPr/>
        </p:nvSpPr>
        <p:spPr>
          <a:xfrm>
            <a:off x="-2241867" y="3309467"/>
            <a:ext cx="4541200" cy="44032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82" name="Google Shape;182;p28"/>
          <p:cNvSpPr/>
          <p:nvPr/>
        </p:nvSpPr>
        <p:spPr>
          <a:xfrm rot="10800000">
            <a:off x="8659633" y="-1576333"/>
            <a:ext cx="4541200" cy="44032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83" name="Google Shape;183;p28"/>
          <p:cNvSpPr/>
          <p:nvPr/>
        </p:nvSpPr>
        <p:spPr>
          <a:xfrm rot="10800000">
            <a:off x="7272933" y="-23857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14293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5">
  <p:cSld name="Title and three columns 5">
    <p:bg>
      <p:bgPr>
        <a:solidFill>
          <a:schemeClr val="accent5"/>
        </a:solidFill>
        <a:effectLst/>
      </p:bgPr>
    </p:bg>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186" name="Google Shape;186;p29"/>
          <p:cNvSpPr txBox="1">
            <a:spLocks noGrp="1"/>
          </p:cNvSpPr>
          <p:nvPr>
            <p:ph type="title" idx="2"/>
          </p:nvPr>
        </p:nvSpPr>
        <p:spPr>
          <a:xfrm>
            <a:off x="1712908" y="4360033"/>
            <a:ext cx="1546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87" name="Google Shape;187;p29"/>
          <p:cNvSpPr txBox="1">
            <a:spLocks noGrp="1"/>
          </p:cNvSpPr>
          <p:nvPr>
            <p:ph type="subTitle" idx="1"/>
          </p:nvPr>
        </p:nvSpPr>
        <p:spPr>
          <a:xfrm>
            <a:off x="1254108" y="4721593"/>
            <a:ext cx="2464000" cy="27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88" name="Google Shape;188;p29"/>
          <p:cNvSpPr txBox="1">
            <a:spLocks noGrp="1"/>
          </p:cNvSpPr>
          <p:nvPr>
            <p:ph type="title" idx="3"/>
          </p:nvPr>
        </p:nvSpPr>
        <p:spPr>
          <a:xfrm>
            <a:off x="8932692" y="4343300"/>
            <a:ext cx="1546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89" name="Google Shape;189;p29"/>
          <p:cNvSpPr txBox="1">
            <a:spLocks noGrp="1"/>
          </p:cNvSpPr>
          <p:nvPr>
            <p:ph type="subTitle" idx="4"/>
          </p:nvPr>
        </p:nvSpPr>
        <p:spPr>
          <a:xfrm>
            <a:off x="8473892" y="4693476"/>
            <a:ext cx="2464000" cy="27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90" name="Google Shape;190;p29"/>
          <p:cNvSpPr txBox="1">
            <a:spLocks noGrp="1"/>
          </p:cNvSpPr>
          <p:nvPr>
            <p:ph type="title" idx="5"/>
          </p:nvPr>
        </p:nvSpPr>
        <p:spPr>
          <a:xfrm>
            <a:off x="5320029" y="4360033"/>
            <a:ext cx="1546400" cy="445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400">
                <a:solidFill>
                  <a:schemeClr val="dk1"/>
                </a:solidFill>
              </a:defRPr>
            </a:lvl1pPr>
            <a:lvl2pPr lvl="1" algn="ctr" rtl="0">
              <a:spcBef>
                <a:spcPts val="0"/>
              </a:spcBef>
              <a:spcAft>
                <a:spcPts val="0"/>
              </a:spcAft>
              <a:buClr>
                <a:schemeClr val="dk1"/>
              </a:buClr>
              <a:buSzPts val="1800"/>
              <a:buNone/>
              <a:defRPr sz="2400">
                <a:solidFill>
                  <a:schemeClr val="dk1"/>
                </a:solidFill>
              </a:defRPr>
            </a:lvl2pPr>
            <a:lvl3pPr lvl="2" algn="ctr" rtl="0">
              <a:spcBef>
                <a:spcPts val="0"/>
              </a:spcBef>
              <a:spcAft>
                <a:spcPts val="0"/>
              </a:spcAft>
              <a:buClr>
                <a:schemeClr val="dk1"/>
              </a:buClr>
              <a:buSzPts val="1800"/>
              <a:buNone/>
              <a:defRPr sz="2400">
                <a:solidFill>
                  <a:schemeClr val="dk1"/>
                </a:solidFill>
              </a:defRPr>
            </a:lvl3pPr>
            <a:lvl4pPr lvl="3" algn="ctr" rtl="0">
              <a:spcBef>
                <a:spcPts val="0"/>
              </a:spcBef>
              <a:spcAft>
                <a:spcPts val="0"/>
              </a:spcAft>
              <a:buClr>
                <a:schemeClr val="dk1"/>
              </a:buClr>
              <a:buSzPts val="1800"/>
              <a:buNone/>
              <a:defRPr sz="2400">
                <a:solidFill>
                  <a:schemeClr val="dk1"/>
                </a:solidFill>
              </a:defRPr>
            </a:lvl4pPr>
            <a:lvl5pPr lvl="4" algn="ctr" rtl="0">
              <a:spcBef>
                <a:spcPts val="0"/>
              </a:spcBef>
              <a:spcAft>
                <a:spcPts val="0"/>
              </a:spcAft>
              <a:buClr>
                <a:schemeClr val="dk1"/>
              </a:buClr>
              <a:buSzPts val="1800"/>
              <a:buNone/>
              <a:defRPr sz="2400">
                <a:solidFill>
                  <a:schemeClr val="dk1"/>
                </a:solidFill>
              </a:defRPr>
            </a:lvl5pPr>
            <a:lvl6pPr lvl="5" algn="ctr" rtl="0">
              <a:spcBef>
                <a:spcPts val="0"/>
              </a:spcBef>
              <a:spcAft>
                <a:spcPts val="0"/>
              </a:spcAft>
              <a:buClr>
                <a:schemeClr val="dk1"/>
              </a:buClr>
              <a:buSzPts val="1800"/>
              <a:buNone/>
              <a:defRPr sz="2400">
                <a:solidFill>
                  <a:schemeClr val="dk1"/>
                </a:solidFill>
              </a:defRPr>
            </a:lvl6pPr>
            <a:lvl7pPr lvl="6" algn="ctr" rtl="0">
              <a:spcBef>
                <a:spcPts val="0"/>
              </a:spcBef>
              <a:spcAft>
                <a:spcPts val="0"/>
              </a:spcAft>
              <a:buClr>
                <a:schemeClr val="dk1"/>
              </a:buClr>
              <a:buSzPts val="1800"/>
              <a:buNone/>
              <a:defRPr sz="2400">
                <a:solidFill>
                  <a:schemeClr val="dk1"/>
                </a:solidFill>
              </a:defRPr>
            </a:lvl7pPr>
            <a:lvl8pPr lvl="7" algn="ctr" rtl="0">
              <a:spcBef>
                <a:spcPts val="0"/>
              </a:spcBef>
              <a:spcAft>
                <a:spcPts val="0"/>
              </a:spcAft>
              <a:buClr>
                <a:schemeClr val="dk1"/>
              </a:buClr>
              <a:buSzPts val="1800"/>
              <a:buNone/>
              <a:defRPr sz="2400">
                <a:solidFill>
                  <a:schemeClr val="dk1"/>
                </a:solidFill>
              </a:defRPr>
            </a:lvl8pPr>
            <a:lvl9pPr lvl="8" algn="ctr" rtl="0">
              <a:spcBef>
                <a:spcPts val="0"/>
              </a:spcBef>
              <a:spcAft>
                <a:spcPts val="0"/>
              </a:spcAft>
              <a:buClr>
                <a:schemeClr val="dk1"/>
              </a:buClr>
              <a:buSzPts val="1800"/>
              <a:buNone/>
              <a:defRPr sz="2400">
                <a:solidFill>
                  <a:schemeClr val="dk1"/>
                </a:solidFill>
              </a:defRPr>
            </a:lvl9pPr>
          </a:lstStyle>
          <a:p>
            <a:r>
              <a:rPr lang="nl-NL"/>
              <a:t>Klik om stijl te bewerken</a:t>
            </a:r>
            <a:endParaRPr/>
          </a:p>
        </p:txBody>
      </p:sp>
      <p:sp>
        <p:nvSpPr>
          <p:cNvPr id="191" name="Google Shape;191;p29"/>
          <p:cNvSpPr txBox="1">
            <a:spLocks noGrp="1"/>
          </p:cNvSpPr>
          <p:nvPr>
            <p:ph type="subTitle" idx="6"/>
          </p:nvPr>
        </p:nvSpPr>
        <p:spPr>
          <a:xfrm>
            <a:off x="4861229" y="4721593"/>
            <a:ext cx="2464000" cy="27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r>
              <a:rPr lang="nl-NL"/>
              <a:t>Klikken om de ondertitelstijl van het model te bewerken</a:t>
            </a:r>
            <a:endParaRPr/>
          </a:p>
        </p:txBody>
      </p:sp>
    </p:spTree>
    <p:extLst>
      <p:ext uri="{BB962C8B-B14F-4D97-AF65-F5344CB8AC3E}">
        <p14:creationId xmlns:p14="http://schemas.microsoft.com/office/powerpoint/2010/main" val="35820121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accent5"/>
        </a:solidFill>
        <a:effectLst/>
      </p:bgPr>
    </p:bg>
    <p:spTree>
      <p:nvGrpSpPr>
        <p:cNvPr id="1" name="Shape 192"/>
        <p:cNvGrpSpPr/>
        <p:nvPr/>
      </p:nvGrpSpPr>
      <p:grpSpPr>
        <a:xfrm>
          <a:off x="0" y="0"/>
          <a:ext cx="0" cy="0"/>
          <a:chOff x="0" y="0"/>
          <a:chExt cx="0" cy="0"/>
        </a:xfrm>
      </p:grpSpPr>
      <p:sp>
        <p:nvSpPr>
          <p:cNvPr id="193" name="Google Shape;193;p30"/>
          <p:cNvSpPr/>
          <p:nvPr/>
        </p:nvSpPr>
        <p:spPr>
          <a:xfrm flipH="1">
            <a:off x="5944916" y="-1257300"/>
            <a:ext cx="11000800" cy="10666400"/>
          </a:xfrm>
          <a:prstGeom prst="rtTriangle">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194" name="Google Shape;194;p30"/>
          <p:cNvSpPr/>
          <p:nvPr/>
        </p:nvSpPr>
        <p:spPr>
          <a:xfrm>
            <a:off x="4413400" y="2596667"/>
            <a:ext cx="3365200" cy="2699600"/>
          </a:xfrm>
          <a:prstGeom prst="rect">
            <a:avLst/>
          </a:prstGeom>
          <a:solidFill>
            <a:srgbClr val="00B050"/>
          </a:solid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 name="Google Shape;195;p30"/>
          <p:cNvSpPr/>
          <p:nvPr/>
        </p:nvSpPr>
        <p:spPr>
          <a:xfrm>
            <a:off x="713400" y="2596667"/>
            <a:ext cx="3365200" cy="2699600"/>
          </a:xfrm>
          <a:prstGeom prst="rect">
            <a:avLst/>
          </a:prstGeom>
          <a:solidFill>
            <a:srgbClr val="92D050"/>
          </a:solid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30"/>
          <p:cNvSpPr/>
          <p:nvPr/>
        </p:nvSpPr>
        <p:spPr>
          <a:xfrm>
            <a:off x="8113400" y="2596667"/>
            <a:ext cx="3365200" cy="2699600"/>
          </a:xfrm>
          <a:prstGeom prst="rect">
            <a:avLst/>
          </a:prstGeom>
          <a:solidFill>
            <a:srgbClr val="92D050"/>
          </a:solid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7" name="Google Shape;197;p30"/>
          <p:cNvSpPr txBox="1">
            <a:spLocks noGrp="1"/>
          </p:cNvSpPr>
          <p:nvPr>
            <p:ph type="subTitle" idx="1"/>
          </p:nvPr>
        </p:nvSpPr>
        <p:spPr>
          <a:xfrm>
            <a:off x="871599" y="4188233"/>
            <a:ext cx="3048800" cy="100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98" name="Google Shape;198;p30"/>
          <p:cNvSpPr txBox="1">
            <a:spLocks noGrp="1"/>
          </p:cNvSpPr>
          <p:nvPr>
            <p:ph type="subTitle" idx="2"/>
          </p:nvPr>
        </p:nvSpPr>
        <p:spPr>
          <a:xfrm>
            <a:off x="4586232" y="4188233"/>
            <a:ext cx="3048800" cy="100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199" name="Google Shape;199;p30"/>
          <p:cNvSpPr txBox="1">
            <a:spLocks noGrp="1"/>
          </p:cNvSpPr>
          <p:nvPr>
            <p:ph type="subTitle" idx="3"/>
          </p:nvPr>
        </p:nvSpPr>
        <p:spPr>
          <a:xfrm>
            <a:off x="8271601" y="4188233"/>
            <a:ext cx="3048800" cy="100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sz="1867">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
        <p:nvSpPr>
          <p:cNvPr id="200" name="Google Shape;200;p30"/>
          <p:cNvSpPr txBox="1">
            <a:spLocks noGrp="1"/>
          </p:cNvSpPr>
          <p:nvPr>
            <p:ph type="title" hasCustomPrompt="1"/>
          </p:nvPr>
        </p:nvSpPr>
        <p:spPr>
          <a:xfrm>
            <a:off x="784399" y="3290833"/>
            <a:ext cx="3223200" cy="100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b="1">
                <a:solidFill>
                  <a:schemeClr val="lt1"/>
                </a:solidFill>
              </a:defRPr>
            </a:lvl1pPr>
            <a:lvl2pPr lvl="1" algn="ctr" rtl="0">
              <a:spcBef>
                <a:spcPts val="0"/>
              </a:spcBef>
              <a:spcAft>
                <a:spcPts val="0"/>
              </a:spcAft>
              <a:buClr>
                <a:schemeClr val="lt1"/>
              </a:buClr>
              <a:buSzPts val="4000"/>
              <a:buNone/>
              <a:defRPr sz="5333">
                <a:solidFill>
                  <a:schemeClr val="lt1"/>
                </a:solidFill>
              </a:defRPr>
            </a:lvl2pPr>
            <a:lvl3pPr lvl="2" algn="ctr" rtl="0">
              <a:spcBef>
                <a:spcPts val="0"/>
              </a:spcBef>
              <a:spcAft>
                <a:spcPts val="0"/>
              </a:spcAft>
              <a:buClr>
                <a:schemeClr val="lt1"/>
              </a:buClr>
              <a:buSzPts val="4000"/>
              <a:buNone/>
              <a:defRPr sz="5333">
                <a:solidFill>
                  <a:schemeClr val="lt1"/>
                </a:solidFill>
              </a:defRPr>
            </a:lvl3pPr>
            <a:lvl4pPr lvl="3" algn="ctr" rtl="0">
              <a:spcBef>
                <a:spcPts val="0"/>
              </a:spcBef>
              <a:spcAft>
                <a:spcPts val="0"/>
              </a:spcAft>
              <a:buClr>
                <a:schemeClr val="lt1"/>
              </a:buClr>
              <a:buSzPts val="4000"/>
              <a:buNone/>
              <a:defRPr sz="5333">
                <a:solidFill>
                  <a:schemeClr val="lt1"/>
                </a:solidFill>
              </a:defRPr>
            </a:lvl4pPr>
            <a:lvl5pPr lvl="4" algn="ctr" rtl="0">
              <a:spcBef>
                <a:spcPts val="0"/>
              </a:spcBef>
              <a:spcAft>
                <a:spcPts val="0"/>
              </a:spcAft>
              <a:buClr>
                <a:schemeClr val="lt1"/>
              </a:buClr>
              <a:buSzPts val="4000"/>
              <a:buNone/>
              <a:defRPr sz="5333">
                <a:solidFill>
                  <a:schemeClr val="lt1"/>
                </a:solidFill>
              </a:defRPr>
            </a:lvl5pPr>
            <a:lvl6pPr lvl="5" algn="ctr" rtl="0">
              <a:spcBef>
                <a:spcPts val="0"/>
              </a:spcBef>
              <a:spcAft>
                <a:spcPts val="0"/>
              </a:spcAft>
              <a:buClr>
                <a:schemeClr val="lt1"/>
              </a:buClr>
              <a:buSzPts val="4000"/>
              <a:buNone/>
              <a:defRPr sz="5333">
                <a:solidFill>
                  <a:schemeClr val="lt1"/>
                </a:solidFill>
              </a:defRPr>
            </a:lvl6pPr>
            <a:lvl7pPr lvl="6" algn="ctr" rtl="0">
              <a:spcBef>
                <a:spcPts val="0"/>
              </a:spcBef>
              <a:spcAft>
                <a:spcPts val="0"/>
              </a:spcAft>
              <a:buClr>
                <a:schemeClr val="lt1"/>
              </a:buClr>
              <a:buSzPts val="4000"/>
              <a:buNone/>
              <a:defRPr sz="5333">
                <a:solidFill>
                  <a:schemeClr val="lt1"/>
                </a:solidFill>
              </a:defRPr>
            </a:lvl7pPr>
            <a:lvl8pPr lvl="7" algn="ctr" rtl="0">
              <a:spcBef>
                <a:spcPts val="0"/>
              </a:spcBef>
              <a:spcAft>
                <a:spcPts val="0"/>
              </a:spcAft>
              <a:buClr>
                <a:schemeClr val="lt1"/>
              </a:buClr>
              <a:buSzPts val="4000"/>
              <a:buNone/>
              <a:defRPr sz="5333">
                <a:solidFill>
                  <a:schemeClr val="lt1"/>
                </a:solidFill>
              </a:defRPr>
            </a:lvl8pPr>
            <a:lvl9pPr lvl="8" algn="ctr" rtl="0">
              <a:spcBef>
                <a:spcPts val="0"/>
              </a:spcBef>
              <a:spcAft>
                <a:spcPts val="0"/>
              </a:spcAft>
              <a:buClr>
                <a:schemeClr val="lt1"/>
              </a:buClr>
              <a:buSzPts val="4000"/>
              <a:buNone/>
              <a:defRPr sz="5333">
                <a:solidFill>
                  <a:schemeClr val="lt1"/>
                </a:solidFill>
              </a:defRPr>
            </a:lvl9pPr>
          </a:lstStyle>
          <a:p>
            <a:r>
              <a:t>xx%</a:t>
            </a:r>
          </a:p>
        </p:txBody>
      </p:sp>
      <p:sp>
        <p:nvSpPr>
          <p:cNvPr id="201" name="Google Shape;201;p30"/>
          <p:cNvSpPr txBox="1">
            <a:spLocks noGrp="1"/>
          </p:cNvSpPr>
          <p:nvPr>
            <p:ph type="title" idx="4" hasCustomPrompt="1"/>
          </p:nvPr>
        </p:nvSpPr>
        <p:spPr>
          <a:xfrm>
            <a:off x="4484400" y="3290833"/>
            <a:ext cx="3223200" cy="100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b="1">
                <a:solidFill>
                  <a:schemeClr val="lt1"/>
                </a:solidFill>
              </a:defRPr>
            </a:lvl1pPr>
            <a:lvl2pPr lvl="1" algn="ctr" rtl="0">
              <a:spcBef>
                <a:spcPts val="0"/>
              </a:spcBef>
              <a:spcAft>
                <a:spcPts val="0"/>
              </a:spcAft>
              <a:buClr>
                <a:schemeClr val="lt1"/>
              </a:buClr>
              <a:buSzPts val="4000"/>
              <a:buNone/>
              <a:defRPr sz="5333">
                <a:solidFill>
                  <a:schemeClr val="lt1"/>
                </a:solidFill>
              </a:defRPr>
            </a:lvl2pPr>
            <a:lvl3pPr lvl="2" algn="ctr" rtl="0">
              <a:spcBef>
                <a:spcPts val="0"/>
              </a:spcBef>
              <a:spcAft>
                <a:spcPts val="0"/>
              </a:spcAft>
              <a:buClr>
                <a:schemeClr val="lt1"/>
              </a:buClr>
              <a:buSzPts val="4000"/>
              <a:buNone/>
              <a:defRPr sz="5333">
                <a:solidFill>
                  <a:schemeClr val="lt1"/>
                </a:solidFill>
              </a:defRPr>
            </a:lvl3pPr>
            <a:lvl4pPr lvl="3" algn="ctr" rtl="0">
              <a:spcBef>
                <a:spcPts val="0"/>
              </a:spcBef>
              <a:spcAft>
                <a:spcPts val="0"/>
              </a:spcAft>
              <a:buClr>
                <a:schemeClr val="lt1"/>
              </a:buClr>
              <a:buSzPts val="4000"/>
              <a:buNone/>
              <a:defRPr sz="5333">
                <a:solidFill>
                  <a:schemeClr val="lt1"/>
                </a:solidFill>
              </a:defRPr>
            </a:lvl4pPr>
            <a:lvl5pPr lvl="4" algn="ctr" rtl="0">
              <a:spcBef>
                <a:spcPts val="0"/>
              </a:spcBef>
              <a:spcAft>
                <a:spcPts val="0"/>
              </a:spcAft>
              <a:buClr>
                <a:schemeClr val="lt1"/>
              </a:buClr>
              <a:buSzPts val="4000"/>
              <a:buNone/>
              <a:defRPr sz="5333">
                <a:solidFill>
                  <a:schemeClr val="lt1"/>
                </a:solidFill>
              </a:defRPr>
            </a:lvl5pPr>
            <a:lvl6pPr lvl="5" algn="ctr" rtl="0">
              <a:spcBef>
                <a:spcPts val="0"/>
              </a:spcBef>
              <a:spcAft>
                <a:spcPts val="0"/>
              </a:spcAft>
              <a:buClr>
                <a:schemeClr val="lt1"/>
              </a:buClr>
              <a:buSzPts val="4000"/>
              <a:buNone/>
              <a:defRPr sz="5333">
                <a:solidFill>
                  <a:schemeClr val="lt1"/>
                </a:solidFill>
              </a:defRPr>
            </a:lvl6pPr>
            <a:lvl7pPr lvl="6" algn="ctr" rtl="0">
              <a:spcBef>
                <a:spcPts val="0"/>
              </a:spcBef>
              <a:spcAft>
                <a:spcPts val="0"/>
              </a:spcAft>
              <a:buClr>
                <a:schemeClr val="lt1"/>
              </a:buClr>
              <a:buSzPts val="4000"/>
              <a:buNone/>
              <a:defRPr sz="5333">
                <a:solidFill>
                  <a:schemeClr val="lt1"/>
                </a:solidFill>
              </a:defRPr>
            </a:lvl7pPr>
            <a:lvl8pPr lvl="7" algn="ctr" rtl="0">
              <a:spcBef>
                <a:spcPts val="0"/>
              </a:spcBef>
              <a:spcAft>
                <a:spcPts val="0"/>
              </a:spcAft>
              <a:buClr>
                <a:schemeClr val="lt1"/>
              </a:buClr>
              <a:buSzPts val="4000"/>
              <a:buNone/>
              <a:defRPr sz="5333">
                <a:solidFill>
                  <a:schemeClr val="lt1"/>
                </a:solidFill>
              </a:defRPr>
            </a:lvl8pPr>
            <a:lvl9pPr lvl="8" algn="ctr" rtl="0">
              <a:spcBef>
                <a:spcPts val="0"/>
              </a:spcBef>
              <a:spcAft>
                <a:spcPts val="0"/>
              </a:spcAft>
              <a:buClr>
                <a:schemeClr val="lt1"/>
              </a:buClr>
              <a:buSzPts val="4000"/>
              <a:buNone/>
              <a:defRPr sz="5333">
                <a:solidFill>
                  <a:schemeClr val="lt1"/>
                </a:solidFill>
              </a:defRPr>
            </a:lvl9pPr>
          </a:lstStyle>
          <a:p>
            <a:r>
              <a:t>xx%</a:t>
            </a:r>
          </a:p>
        </p:txBody>
      </p:sp>
      <p:sp>
        <p:nvSpPr>
          <p:cNvPr id="202" name="Google Shape;202;p30"/>
          <p:cNvSpPr txBox="1">
            <a:spLocks noGrp="1"/>
          </p:cNvSpPr>
          <p:nvPr>
            <p:ph type="title" idx="5" hasCustomPrompt="1"/>
          </p:nvPr>
        </p:nvSpPr>
        <p:spPr>
          <a:xfrm>
            <a:off x="8184401" y="3290833"/>
            <a:ext cx="3223200" cy="100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5333" b="1">
                <a:solidFill>
                  <a:schemeClr val="lt1"/>
                </a:solidFill>
              </a:defRPr>
            </a:lvl1pPr>
            <a:lvl2pPr lvl="1" algn="ctr" rtl="0">
              <a:spcBef>
                <a:spcPts val="0"/>
              </a:spcBef>
              <a:spcAft>
                <a:spcPts val="0"/>
              </a:spcAft>
              <a:buClr>
                <a:schemeClr val="lt1"/>
              </a:buClr>
              <a:buSzPts val="4000"/>
              <a:buNone/>
              <a:defRPr sz="5333">
                <a:solidFill>
                  <a:schemeClr val="lt1"/>
                </a:solidFill>
              </a:defRPr>
            </a:lvl2pPr>
            <a:lvl3pPr lvl="2" algn="ctr" rtl="0">
              <a:spcBef>
                <a:spcPts val="0"/>
              </a:spcBef>
              <a:spcAft>
                <a:spcPts val="0"/>
              </a:spcAft>
              <a:buClr>
                <a:schemeClr val="lt1"/>
              </a:buClr>
              <a:buSzPts val="4000"/>
              <a:buNone/>
              <a:defRPr sz="5333">
                <a:solidFill>
                  <a:schemeClr val="lt1"/>
                </a:solidFill>
              </a:defRPr>
            </a:lvl3pPr>
            <a:lvl4pPr lvl="3" algn="ctr" rtl="0">
              <a:spcBef>
                <a:spcPts val="0"/>
              </a:spcBef>
              <a:spcAft>
                <a:spcPts val="0"/>
              </a:spcAft>
              <a:buClr>
                <a:schemeClr val="lt1"/>
              </a:buClr>
              <a:buSzPts val="4000"/>
              <a:buNone/>
              <a:defRPr sz="5333">
                <a:solidFill>
                  <a:schemeClr val="lt1"/>
                </a:solidFill>
              </a:defRPr>
            </a:lvl4pPr>
            <a:lvl5pPr lvl="4" algn="ctr" rtl="0">
              <a:spcBef>
                <a:spcPts val="0"/>
              </a:spcBef>
              <a:spcAft>
                <a:spcPts val="0"/>
              </a:spcAft>
              <a:buClr>
                <a:schemeClr val="lt1"/>
              </a:buClr>
              <a:buSzPts val="4000"/>
              <a:buNone/>
              <a:defRPr sz="5333">
                <a:solidFill>
                  <a:schemeClr val="lt1"/>
                </a:solidFill>
              </a:defRPr>
            </a:lvl5pPr>
            <a:lvl6pPr lvl="5" algn="ctr" rtl="0">
              <a:spcBef>
                <a:spcPts val="0"/>
              </a:spcBef>
              <a:spcAft>
                <a:spcPts val="0"/>
              </a:spcAft>
              <a:buClr>
                <a:schemeClr val="lt1"/>
              </a:buClr>
              <a:buSzPts val="4000"/>
              <a:buNone/>
              <a:defRPr sz="5333">
                <a:solidFill>
                  <a:schemeClr val="lt1"/>
                </a:solidFill>
              </a:defRPr>
            </a:lvl6pPr>
            <a:lvl7pPr lvl="6" algn="ctr" rtl="0">
              <a:spcBef>
                <a:spcPts val="0"/>
              </a:spcBef>
              <a:spcAft>
                <a:spcPts val="0"/>
              </a:spcAft>
              <a:buClr>
                <a:schemeClr val="lt1"/>
              </a:buClr>
              <a:buSzPts val="4000"/>
              <a:buNone/>
              <a:defRPr sz="5333">
                <a:solidFill>
                  <a:schemeClr val="lt1"/>
                </a:solidFill>
              </a:defRPr>
            </a:lvl7pPr>
            <a:lvl8pPr lvl="7" algn="ctr" rtl="0">
              <a:spcBef>
                <a:spcPts val="0"/>
              </a:spcBef>
              <a:spcAft>
                <a:spcPts val="0"/>
              </a:spcAft>
              <a:buClr>
                <a:schemeClr val="lt1"/>
              </a:buClr>
              <a:buSzPts val="4000"/>
              <a:buNone/>
              <a:defRPr sz="5333">
                <a:solidFill>
                  <a:schemeClr val="lt1"/>
                </a:solidFill>
              </a:defRPr>
            </a:lvl8pPr>
            <a:lvl9pPr lvl="8" algn="ctr" rtl="0">
              <a:spcBef>
                <a:spcPts val="0"/>
              </a:spcBef>
              <a:spcAft>
                <a:spcPts val="0"/>
              </a:spcAft>
              <a:buClr>
                <a:schemeClr val="lt1"/>
              </a:buClr>
              <a:buSzPts val="4000"/>
              <a:buNone/>
              <a:defRPr sz="5333">
                <a:solidFill>
                  <a:schemeClr val="lt1"/>
                </a:solidFill>
              </a:defRPr>
            </a:lvl9pPr>
          </a:lstStyle>
          <a:p>
            <a:r>
              <a:t>xx%</a:t>
            </a:r>
          </a:p>
        </p:txBody>
      </p:sp>
      <p:sp>
        <p:nvSpPr>
          <p:cNvPr id="203" name="Google Shape;203;p30"/>
          <p:cNvSpPr txBox="1">
            <a:spLocks noGrp="1"/>
          </p:cNvSpPr>
          <p:nvPr>
            <p:ph type="title" idx="6"/>
          </p:nvPr>
        </p:nvSpPr>
        <p:spPr>
          <a:xfrm>
            <a:off x="2632400" y="707633"/>
            <a:ext cx="6927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r>
              <a:rPr lang="nl-NL"/>
              <a:t>Klik om stijl te bewerken</a:t>
            </a:r>
            <a:endParaRPr/>
          </a:p>
        </p:txBody>
      </p:sp>
      <p:sp>
        <p:nvSpPr>
          <p:cNvPr id="204" name="Google Shape;204;p30"/>
          <p:cNvSpPr/>
          <p:nvPr/>
        </p:nvSpPr>
        <p:spPr>
          <a:xfrm flipH="1">
            <a:off x="9559600" y="3189233"/>
            <a:ext cx="4541200" cy="44032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205" name="Google Shape;205;p30"/>
          <p:cNvSpPr/>
          <p:nvPr/>
        </p:nvSpPr>
        <p:spPr>
          <a:xfrm rot="10800000" flipH="1">
            <a:off x="-1016567" y="-1576333"/>
            <a:ext cx="4541200" cy="44032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lt1"/>
              </a:solidFill>
            </a:endParaRPr>
          </a:p>
        </p:txBody>
      </p:sp>
      <p:sp>
        <p:nvSpPr>
          <p:cNvPr id="206" name="Google Shape;206;p30"/>
          <p:cNvSpPr/>
          <p:nvPr/>
        </p:nvSpPr>
        <p:spPr>
          <a:xfrm rot="10800000" flipH="1">
            <a:off x="-2241867" y="-23857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245576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dk1"/>
        </a:solidFill>
        <a:effectLst/>
      </p:bgPr>
    </p:bg>
    <p:spTree>
      <p:nvGrpSpPr>
        <p:cNvPr id="1" name="Shape 207"/>
        <p:cNvGrpSpPr/>
        <p:nvPr/>
      </p:nvGrpSpPr>
      <p:grpSpPr>
        <a:xfrm>
          <a:off x="0" y="0"/>
          <a:ext cx="0" cy="0"/>
          <a:chOff x="0" y="0"/>
          <a:chExt cx="0" cy="0"/>
        </a:xfrm>
      </p:grpSpPr>
      <p:sp>
        <p:nvSpPr>
          <p:cNvPr id="208" name="Google Shape;208;p31"/>
          <p:cNvSpPr/>
          <p:nvPr/>
        </p:nvSpPr>
        <p:spPr>
          <a:xfrm>
            <a:off x="5554133" y="3760568"/>
            <a:ext cx="10769600" cy="5167600"/>
          </a:xfrm>
          <a:prstGeom prst="triangle">
            <a:avLst>
              <a:gd name="adj" fmla="val 50000"/>
            </a:avLst>
          </a:prstGeom>
          <a:no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Didact Gothic"/>
              <a:ea typeface="Didact Gothic"/>
              <a:cs typeface="Didact Gothic"/>
              <a:sym typeface="Didact Gothic"/>
            </a:endParaRPr>
          </a:p>
        </p:txBody>
      </p:sp>
      <p:sp>
        <p:nvSpPr>
          <p:cNvPr id="209" name="Google Shape;209;p31"/>
          <p:cNvSpPr/>
          <p:nvPr/>
        </p:nvSpPr>
        <p:spPr>
          <a:xfrm rot="10800000">
            <a:off x="-1342033" y="-392933"/>
            <a:ext cx="5372400" cy="2578000"/>
          </a:xfrm>
          <a:prstGeom prst="triangle">
            <a:avLst>
              <a:gd name="adj" fmla="val 50000"/>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0" name="Google Shape;210;p31"/>
          <p:cNvSpPr txBox="1">
            <a:spLocks noGrp="1"/>
          </p:cNvSpPr>
          <p:nvPr>
            <p:ph type="title"/>
          </p:nvPr>
        </p:nvSpPr>
        <p:spPr>
          <a:xfrm>
            <a:off x="951000" y="896984"/>
            <a:ext cx="10290000" cy="1728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700"/>
              <a:buNone/>
              <a:defRPr sz="10666" b="1">
                <a:solidFill>
                  <a:schemeClr val="accent5"/>
                </a:solidFill>
              </a:defRPr>
            </a:lvl1pPr>
            <a:lvl2pPr lvl="1" rtl="0">
              <a:spcBef>
                <a:spcPts val="0"/>
              </a:spcBef>
              <a:spcAft>
                <a:spcPts val="0"/>
              </a:spcAft>
              <a:buClr>
                <a:schemeClr val="lt1"/>
              </a:buClr>
              <a:buSzPts val="3000"/>
              <a:buNone/>
              <a:defRPr b="1">
                <a:solidFill>
                  <a:schemeClr val="lt1"/>
                </a:solidFill>
              </a:defRPr>
            </a:lvl2pPr>
            <a:lvl3pPr lvl="2" rtl="0">
              <a:spcBef>
                <a:spcPts val="0"/>
              </a:spcBef>
              <a:spcAft>
                <a:spcPts val="0"/>
              </a:spcAft>
              <a:buClr>
                <a:schemeClr val="lt1"/>
              </a:buClr>
              <a:buSzPts val="3000"/>
              <a:buNone/>
              <a:defRPr b="1">
                <a:solidFill>
                  <a:schemeClr val="lt1"/>
                </a:solidFill>
              </a:defRPr>
            </a:lvl3pPr>
            <a:lvl4pPr lvl="3" rtl="0">
              <a:spcBef>
                <a:spcPts val="0"/>
              </a:spcBef>
              <a:spcAft>
                <a:spcPts val="0"/>
              </a:spcAft>
              <a:buClr>
                <a:schemeClr val="lt1"/>
              </a:buClr>
              <a:buSzPts val="3000"/>
              <a:buNone/>
              <a:defRPr b="1">
                <a:solidFill>
                  <a:schemeClr val="lt1"/>
                </a:solidFill>
              </a:defRPr>
            </a:lvl4pPr>
            <a:lvl5pPr lvl="4" rtl="0">
              <a:spcBef>
                <a:spcPts val="0"/>
              </a:spcBef>
              <a:spcAft>
                <a:spcPts val="0"/>
              </a:spcAft>
              <a:buClr>
                <a:schemeClr val="lt1"/>
              </a:buClr>
              <a:buSzPts val="3000"/>
              <a:buNone/>
              <a:defRPr b="1">
                <a:solidFill>
                  <a:schemeClr val="lt1"/>
                </a:solidFill>
              </a:defRPr>
            </a:lvl5pPr>
            <a:lvl6pPr lvl="5" rtl="0">
              <a:spcBef>
                <a:spcPts val="0"/>
              </a:spcBef>
              <a:spcAft>
                <a:spcPts val="0"/>
              </a:spcAft>
              <a:buClr>
                <a:schemeClr val="lt1"/>
              </a:buClr>
              <a:buSzPts val="3000"/>
              <a:buNone/>
              <a:defRPr b="1">
                <a:solidFill>
                  <a:schemeClr val="lt1"/>
                </a:solidFill>
              </a:defRPr>
            </a:lvl6pPr>
            <a:lvl7pPr lvl="6" rtl="0">
              <a:spcBef>
                <a:spcPts val="0"/>
              </a:spcBef>
              <a:spcAft>
                <a:spcPts val="0"/>
              </a:spcAft>
              <a:buClr>
                <a:schemeClr val="lt1"/>
              </a:buClr>
              <a:buSzPts val="3000"/>
              <a:buNone/>
              <a:defRPr b="1">
                <a:solidFill>
                  <a:schemeClr val="lt1"/>
                </a:solidFill>
              </a:defRPr>
            </a:lvl7pPr>
            <a:lvl8pPr lvl="7" rtl="0">
              <a:spcBef>
                <a:spcPts val="0"/>
              </a:spcBef>
              <a:spcAft>
                <a:spcPts val="0"/>
              </a:spcAft>
              <a:buClr>
                <a:schemeClr val="lt1"/>
              </a:buClr>
              <a:buSzPts val="3000"/>
              <a:buNone/>
              <a:defRPr b="1">
                <a:solidFill>
                  <a:schemeClr val="lt1"/>
                </a:solidFill>
              </a:defRPr>
            </a:lvl8pPr>
            <a:lvl9pPr lvl="8" rtl="0">
              <a:spcBef>
                <a:spcPts val="0"/>
              </a:spcBef>
              <a:spcAft>
                <a:spcPts val="0"/>
              </a:spcAft>
              <a:buClr>
                <a:schemeClr val="lt1"/>
              </a:buClr>
              <a:buSzPts val="3000"/>
              <a:buNone/>
              <a:defRPr b="1">
                <a:solidFill>
                  <a:schemeClr val="lt1"/>
                </a:solidFill>
              </a:defRPr>
            </a:lvl9pPr>
          </a:lstStyle>
          <a:p>
            <a:r>
              <a:rPr lang="nl-NL"/>
              <a:t>Klik om stijl te bewerken</a:t>
            </a:r>
            <a:endParaRPr/>
          </a:p>
        </p:txBody>
      </p:sp>
      <p:sp>
        <p:nvSpPr>
          <p:cNvPr id="211" name="Google Shape;211;p31"/>
          <p:cNvSpPr txBox="1">
            <a:spLocks noGrp="1"/>
          </p:cNvSpPr>
          <p:nvPr>
            <p:ph type="body" idx="1"/>
          </p:nvPr>
        </p:nvSpPr>
        <p:spPr>
          <a:xfrm>
            <a:off x="4091000" y="2839364"/>
            <a:ext cx="4010000" cy="9212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1pPr>
            <a:lvl2pPr marL="1219170" lvl="1"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2pPr>
            <a:lvl3pPr marL="1828754" lvl="2"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3pPr>
            <a:lvl4pPr marL="2438339" lvl="3"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4pPr>
            <a:lvl5pPr marL="3047924" lvl="4"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5pPr>
            <a:lvl6pPr marL="3657509" lvl="5"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6pPr>
            <a:lvl7pPr marL="4267093" lvl="6"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7pPr>
            <a:lvl8pPr marL="4876678" lvl="7" indent="-423323" rtl="0">
              <a:spcBef>
                <a:spcPts val="2133"/>
              </a:spcBef>
              <a:spcAft>
                <a:spcPts val="0"/>
              </a:spcAft>
              <a:buClr>
                <a:schemeClr val="lt1"/>
              </a:buClr>
              <a:buSzPts val="1400"/>
              <a:buFont typeface="Didact Gothic"/>
              <a:buChar char="○"/>
              <a:defRPr>
                <a:solidFill>
                  <a:schemeClr val="lt1"/>
                </a:solidFill>
                <a:latin typeface="Didact Gothic"/>
                <a:ea typeface="Didact Gothic"/>
                <a:cs typeface="Didact Gothic"/>
                <a:sym typeface="Didact Gothic"/>
              </a:defRPr>
            </a:lvl8pPr>
            <a:lvl9pPr marL="5486263" lvl="8" indent="-423323" rtl="0">
              <a:spcBef>
                <a:spcPts val="2133"/>
              </a:spcBef>
              <a:spcAft>
                <a:spcPts val="2133"/>
              </a:spcAft>
              <a:buClr>
                <a:schemeClr val="lt1"/>
              </a:buClr>
              <a:buSzPts val="1400"/>
              <a:buFont typeface="Didact Gothic"/>
              <a:buChar char="■"/>
              <a:defRPr>
                <a:solidFill>
                  <a:schemeClr val="lt1"/>
                </a:solidFill>
                <a:latin typeface="Didact Gothic"/>
                <a:ea typeface="Didact Gothic"/>
                <a:cs typeface="Didact Gothic"/>
                <a:sym typeface="Didact Gothic"/>
              </a:defRPr>
            </a:lvl9pPr>
          </a:lstStyle>
          <a:p>
            <a:pPr lvl="0"/>
            <a:r>
              <a:rPr lang="nl-NL"/>
              <a:t>Klikken om de tekststijl van het model te bewerken</a:t>
            </a:r>
          </a:p>
        </p:txBody>
      </p:sp>
      <p:sp>
        <p:nvSpPr>
          <p:cNvPr id="212" name="Google Shape;212;p31"/>
          <p:cNvSpPr txBox="1"/>
          <p:nvPr/>
        </p:nvSpPr>
        <p:spPr>
          <a:xfrm>
            <a:off x="3311400" y="4523533"/>
            <a:ext cx="5569200" cy="9212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None/>
            </a:pPr>
            <a:r>
              <a:rPr lang="en" sz="1467">
                <a:solidFill>
                  <a:schemeClr val="lt1"/>
                </a:solidFill>
                <a:latin typeface="Didact Gothic"/>
                <a:ea typeface="Didact Gothic"/>
                <a:cs typeface="Didact Gothic"/>
                <a:sym typeface="Didact Gothic"/>
              </a:rPr>
              <a:t>CREDITS: This presentation template was created by </a:t>
            </a:r>
            <a:r>
              <a:rPr lang="en" sz="1467" b="1">
                <a:solidFill>
                  <a:schemeClr val="lt1"/>
                </a:solidFill>
                <a:uFill>
                  <a:noFill/>
                </a:uFill>
                <a:latin typeface="Didact Gothic"/>
                <a:ea typeface="Didact Gothic"/>
                <a:cs typeface="Didact Gothic"/>
                <a:sym typeface="Didact Gothic"/>
                <a:hlinkClick r:id="rId2">
                  <a:extLst>
                    <a:ext uri="{A12FA001-AC4F-418D-AE19-62706E023703}">
                      <ahyp:hlinkClr xmlns:ahyp="http://schemas.microsoft.com/office/drawing/2018/hyperlinkcolor" val="tx"/>
                    </a:ext>
                  </a:extLst>
                </a:hlinkClick>
              </a:rPr>
              <a:t>Slidesgo</a:t>
            </a:r>
            <a:r>
              <a:rPr lang="en" sz="1467">
                <a:solidFill>
                  <a:schemeClr val="lt1"/>
                </a:solidFill>
                <a:latin typeface="Didact Gothic"/>
                <a:ea typeface="Didact Gothic"/>
                <a:cs typeface="Didact Gothic"/>
                <a:sym typeface="Didact Gothic"/>
              </a:rPr>
              <a:t>, including icons by </a:t>
            </a:r>
            <a:r>
              <a:rPr lang="en" sz="1467" b="1">
                <a:solidFill>
                  <a:schemeClr val="lt1"/>
                </a:solidFill>
                <a:uFill>
                  <a:noFill/>
                </a:uFill>
                <a:latin typeface="Didact Gothic"/>
                <a:ea typeface="Didact Gothic"/>
                <a:cs typeface="Didact Gothic"/>
                <a:sym typeface="Didact Gothic"/>
                <a:hlinkClick r:id="rId3">
                  <a:extLst>
                    <a:ext uri="{A12FA001-AC4F-418D-AE19-62706E023703}">
                      <ahyp:hlinkClr xmlns:ahyp="http://schemas.microsoft.com/office/drawing/2018/hyperlinkcolor" val="tx"/>
                    </a:ext>
                  </a:extLst>
                </a:hlinkClick>
              </a:rPr>
              <a:t>Flaticon</a:t>
            </a:r>
            <a:r>
              <a:rPr lang="en" sz="1467">
                <a:solidFill>
                  <a:schemeClr val="lt1"/>
                </a:solidFill>
                <a:latin typeface="Didact Gothic"/>
                <a:ea typeface="Didact Gothic"/>
                <a:cs typeface="Didact Gothic"/>
                <a:sym typeface="Didact Gothic"/>
              </a:rPr>
              <a:t>, infographics &amp; images by </a:t>
            </a:r>
            <a:r>
              <a:rPr lang="en" sz="1467" b="1">
                <a:solidFill>
                  <a:schemeClr val="lt1"/>
                </a:solidFill>
                <a:uFill>
                  <a:noFill/>
                </a:uFill>
                <a:latin typeface="Didact Gothic"/>
                <a:ea typeface="Didact Gothic"/>
                <a:cs typeface="Didact Gothic"/>
                <a:sym typeface="Didact Gothic"/>
                <a:hlinkClick r:id="rId4">
                  <a:extLst>
                    <a:ext uri="{A12FA001-AC4F-418D-AE19-62706E023703}">
                      <ahyp:hlinkClr xmlns:ahyp="http://schemas.microsoft.com/office/drawing/2018/hyperlinkcolor" val="tx"/>
                    </a:ext>
                  </a:extLst>
                </a:hlinkClick>
              </a:rPr>
              <a:t>Freepik</a:t>
            </a:r>
            <a:r>
              <a:rPr lang="en" sz="1467">
                <a:solidFill>
                  <a:schemeClr val="lt1"/>
                </a:solidFill>
                <a:latin typeface="Didact Gothic"/>
                <a:ea typeface="Didact Gothic"/>
                <a:cs typeface="Didact Gothic"/>
                <a:sym typeface="Didact Gothic"/>
              </a:rPr>
              <a:t> </a:t>
            </a:r>
            <a:endParaRPr sz="1467">
              <a:solidFill>
                <a:schemeClr val="lt1"/>
              </a:solidFill>
              <a:latin typeface="Didact Gothic"/>
              <a:ea typeface="Didact Gothic"/>
              <a:cs typeface="Didact Gothic"/>
              <a:sym typeface="Didact Gothic"/>
            </a:endParaRPr>
          </a:p>
        </p:txBody>
      </p:sp>
      <p:sp>
        <p:nvSpPr>
          <p:cNvPr id="213" name="Google Shape;213;p31"/>
          <p:cNvSpPr txBox="1">
            <a:spLocks noGrp="1"/>
          </p:cNvSpPr>
          <p:nvPr>
            <p:ph type="subTitle" idx="2"/>
          </p:nvPr>
        </p:nvSpPr>
        <p:spPr>
          <a:xfrm>
            <a:off x="4092233" y="2457500"/>
            <a:ext cx="4010000" cy="5728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a:spcBef>
                <a:spcPts val="2133"/>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a:spcBef>
                <a:spcPts val="2133"/>
              </a:spcBef>
              <a:spcAft>
                <a:spcPts val="2133"/>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r>
              <a:rPr lang="nl-NL"/>
              <a:t>Klikken om de ondertitelstijl van het model te bewerken</a:t>
            </a:r>
            <a:endParaRPr/>
          </a:p>
        </p:txBody>
      </p:sp>
    </p:spTree>
    <p:extLst>
      <p:ext uri="{BB962C8B-B14F-4D97-AF65-F5344CB8AC3E}">
        <p14:creationId xmlns:p14="http://schemas.microsoft.com/office/powerpoint/2010/main" val="3222204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17"/>
        <p:cNvGrpSpPr/>
        <p:nvPr/>
      </p:nvGrpSpPr>
      <p:grpSpPr>
        <a:xfrm>
          <a:off x="0" y="0"/>
          <a:ext cx="0" cy="0"/>
          <a:chOff x="0" y="0"/>
          <a:chExt cx="0" cy="0"/>
        </a:xfrm>
      </p:grpSpPr>
    </p:spTree>
    <p:extLst>
      <p:ext uri="{BB962C8B-B14F-4D97-AF65-F5344CB8AC3E}">
        <p14:creationId xmlns:p14="http://schemas.microsoft.com/office/powerpoint/2010/main" val="3681119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21"/>
        <p:cNvGrpSpPr/>
        <p:nvPr/>
      </p:nvGrpSpPr>
      <p:grpSpPr>
        <a:xfrm>
          <a:off x="0" y="0"/>
          <a:ext cx="0" cy="0"/>
          <a:chOff x="0" y="0"/>
          <a:chExt cx="0" cy="0"/>
        </a:xfrm>
      </p:grpSpPr>
    </p:spTree>
    <p:extLst>
      <p:ext uri="{BB962C8B-B14F-4D97-AF65-F5344CB8AC3E}">
        <p14:creationId xmlns:p14="http://schemas.microsoft.com/office/powerpoint/2010/main" val="676438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719333"/>
            <a:ext cx="10290000" cy="1510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Julius Sans One"/>
              <a:buNone/>
              <a:defRPr sz="2700">
                <a:solidFill>
                  <a:schemeClr val="hlink"/>
                </a:solidFill>
                <a:latin typeface="Julius Sans One"/>
                <a:ea typeface="Julius Sans One"/>
                <a:cs typeface="Julius Sans One"/>
                <a:sym typeface="Julius Sans One"/>
              </a:defRPr>
            </a:lvl1pPr>
            <a:lvl2pPr lvl="1">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2pPr>
            <a:lvl3pPr lvl="2">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3pPr>
            <a:lvl4pPr lvl="3">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4pPr>
            <a:lvl5pPr lvl="4">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5pPr>
            <a:lvl6pPr lvl="5">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6pPr>
            <a:lvl7pPr lvl="6">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7pPr>
            <a:lvl8pPr lvl="7">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8pPr>
            <a:lvl9pPr lvl="8">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9pPr>
          </a:lstStyle>
          <a:p>
            <a:endParaRPr/>
          </a:p>
        </p:txBody>
      </p:sp>
      <p:sp>
        <p:nvSpPr>
          <p:cNvPr id="7" name="Google Shape;7;p1"/>
          <p:cNvSpPr txBox="1">
            <a:spLocks noGrp="1"/>
          </p:cNvSpPr>
          <p:nvPr>
            <p:ph type="body" idx="1"/>
          </p:nvPr>
        </p:nvSpPr>
        <p:spPr>
          <a:xfrm>
            <a:off x="950967" y="1536633"/>
            <a:ext cx="10290000" cy="46020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1pPr>
            <a:lvl2pPr marL="914400" lvl="1"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2pPr>
            <a:lvl3pPr marL="1371600" lvl="2"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3pPr>
            <a:lvl4pPr marL="1828800" lvl="3"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4pPr>
            <a:lvl5pPr marL="2286000" lvl="4"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5pPr>
            <a:lvl6pPr marL="2743200" lvl="5"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6pPr>
            <a:lvl7pPr marL="3200400" lvl="6"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7pPr>
            <a:lvl8pPr marL="3657600" lvl="7"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8pPr>
            <a:lvl9pPr marL="4114800" lvl="8" indent="-317500">
              <a:lnSpc>
                <a:spcPct val="115000"/>
              </a:lnSpc>
              <a:spcBef>
                <a:spcPts val="1600"/>
              </a:spcBef>
              <a:spcAft>
                <a:spcPts val="1600"/>
              </a:spcAft>
              <a:buClr>
                <a:schemeClr val="hlink"/>
              </a:buClr>
              <a:buSzPts val="1400"/>
              <a:buFont typeface="Questrial"/>
              <a:buChar char="■"/>
              <a:defRPr>
                <a:solidFill>
                  <a:schemeClr val="hlink"/>
                </a:solidFill>
                <a:latin typeface="Questrial"/>
                <a:ea typeface="Questrial"/>
                <a:cs typeface="Questrial"/>
                <a:sym typeface="Questrial"/>
              </a:defRPr>
            </a:lvl9pPr>
          </a:lstStyle>
          <a:p>
            <a:endParaRPr/>
          </a:p>
        </p:txBody>
      </p:sp>
    </p:spTree>
    <p:extLst>
      <p:ext uri="{BB962C8B-B14F-4D97-AF65-F5344CB8AC3E}">
        <p14:creationId xmlns:p14="http://schemas.microsoft.com/office/powerpoint/2010/main" val="209714171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49">
          <p15:clr>
            <a:srgbClr val="EA4335"/>
          </p15:clr>
        </p15:guide>
        <p15:guide id="2" pos="5311">
          <p15:clr>
            <a:srgbClr val="EA4335"/>
          </p15:clr>
        </p15:guide>
        <p15:guide id="3" orient="horz" pos="340">
          <p15:clr>
            <a:srgbClr val="EA4335"/>
          </p15:clr>
        </p15:guide>
        <p15:guide id="4" orient="horz" pos="2903">
          <p15:clr>
            <a:srgbClr val="EA4335"/>
          </p15:clr>
        </p15:guide>
        <p15:guide id="5" pos="288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214"/>
        <p:cNvGrpSpPr/>
        <p:nvPr/>
      </p:nvGrpSpPr>
      <p:grpSpPr>
        <a:xfrm>
          <a:off x="0" y="0"/>
          <a:ext cx="0" cy="0"/>
          <a:chOff x="0" y="0"/>
          <a:chExt cx="0" cy="0"/>
        </a:xfrm>
      </p:grpSpPr>
      <p:sp>
        <p:nvSpPr>
          <p:cNvPr id="215" name="Google Shape;215;p32"/>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16" name="Google Shape;216;p32"/>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928667620"/>
      </p:ext>
    </p:extLst>
  </p:cSld>
  <p:clrMap bg1="lt1" tx1="dk1" bg2="dk2" tx2="lt2" accent1="accent1" accent2="accent2" accent3="accent3" accent4="accent4" accent5="accent5" accent6="accent6" hlink="hlink" folHlink="folHlink"/>
  <p:sldLayoutIdLst>
    <p:sldLayoutId id="2147483691"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218"/>
        <p:cNvGrpSpPr/>
        <p:nvPr/>
      </p:nvGrpSpPr>
      <p:grpSpPr>
        <a:xfrm>
          <a:off x="0" y="0"/>
          <a:ext cx="0" cy="0"/>
          <a:chOff x="0" y="0"/>
          <a:chExt cx="0" cy="0"/>
        </a:xfrm>
      </p:grpSpPr>
      <p:sp>
        <p:nvSpPr>
          <p:cNvPr id="219" name="Google Shape;219;p34"/>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20" name="Google Shape;220;p34"/>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501437442"/>
      </p:ext>
    </p:extLst>
  </p:cSld>
  <p:clrMap bg1="lt1" tx1="dk1" bg2="dk2" tx2="lt2" accent1="accent1" accent2="accent2" accent3="accent3" accent4="accent4" accent5="accent5" accent6="accent6" hlink="hlink" folHlink="folHlink"/>
  <p:sldLayoutIdLst>
    <p:sldLayoutId id="2147483693"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hetacv.be/je-rechten/werken-in-de-prive-sector/loon/index" TargetMode="External"/><Relationship Id="rId7"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9D4A1-D56B-405A-A819-3B743EC69512}"/>
              </a:ext>
            </a:extLst>
          </p:cNvPr>
          <p:cNvSpPr>
            <a:spLocks noGrp="1"/>
          </p:cNvSpPr>
          <p:nvPr>
            <p:ph type="ctrTitle"/>
          </p:nvPr>
        </p:nvSpPr>
        <p:spPr/>
        <p:txBody>
          <a:bodyPr/>
          <a:lstStyle/>
          <a:p>
            <a:r>
              <a:rPr lang="nl-BE" dirty="0"/>
              <a:t>De index</a:t>
            </a:r>
          </a:p>
        </p:txBody>
      </p:sp>
      <p:sp>
        <p:nvSpPr>
          <p:cNvPr id="3" name="Ondertitel 2">
            <a:extLst>
              <a:ext uri="{FF2B5EF4-FFF2-40B4-BE49-F238E27FC236}">
                <a16:creationId xmlns:a16="http://schemas.microsoft.com/office/drawing/2014/main" id="{354C6285-A88E-417F-A22F-6343BB9CAA19}"/>
              </a:ext>
            </a:extLst>
          </p:cNvPr>
          <p:cNvSpPr>
            <a:spLocks noGrp="1"/>
          </p:cNvSpPr>
          <p:nvPr>
            <p:ph type="subTitle" idx="1"/>
          </p:nvPr>
        </p:nvSpPr>
        <p:spPr>
          <a:xfrm>
            <a:off x="5074333" y="5539167"/>
            <a:ext cx="5763600" cy="331200"/>
          </a:xfrm>
        </p:spPr>
        <p:txBody>
          <a:bodyPr/>
          <a:lstStyle/>
          <a:p>
            <a:r>
              <a:rPr lang="nl-BE" sz="3600" dirty="0">
                <a:latin typeface="Calibri" panose="020F0502020204030204" pitchFamily="34" charset="0"/>
                <a:cs typeface="Calibri" panose="020F0502020204030204" pitchFamily="34" charset="0"/>
              </a:rPr>
              <a:t>Hoe zit dat nu met die index?</a:t>
            </a:r>
          </a:p>
        </p:txBody>
      </p:sp>
    </p:spTree>
    <p:extLst>
      <p:ext uri="{BB962C8B-B14F-4D97-AF65-F5344CB8AC3E}">
        <p14:creationId xmlns:p14="http://schemas.microsoft.com/office/powerpoint/2010/main" val="2097010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025D73D-EF9E-4F23-80EC-5CDC60032B48}"/>
              </a:ext>
            </a:extLst>
          </p:cNvPr>
          <p:cNvSpPr>
            <a:spLocks noGrp="1"/>
          </p:cNvSpPr>
          <p:nvPr>
            <p:ph type="body" idx="1"/>
          </p:nvPr>
        </p:nvSpPr>
        <p:spPr/>
        <p:txBody>
          <a:bodyPr/>
          <a:lstStyle/>
          <a:p>
            <a:r>
              <a:rPr lang="nl-BE" sz="2400" noProof="0" dirty="0">
                <a:latin typeface="Calibri" panose="020F0502020204030204" pitchFamily="34" charset="0"/>
                <a:cs typeface="Calibri" panose="020F0502020204030204" pitchFamily="34" charset="0"/>
              </a:rPr>
              <a:t>De index of het indexcijfer der consumptieprijzen meet maandelijks de prijsevolutie van een aantal producten en diensten die gezinnen consumeren</a:t>
            </a:r>
          </a:p>
          <a:p>
            <a:endParaRPr lang="nl-BE" sz="2400" noProof="0" dirty="0">
              <a:latin typeface="Calibri" panose="020F0502020204030204" pitchFamily="34" charset="0"/>
              <a:cs typeface="Calibri" panose="020F0502020204030204" pitchFamily="34" charset="0"/>
            </a:endParaRPr>
          </a:p>
          <a:p>
            <a:r>
              <a:rPr lang="nl-BE" sz="2400" noProof="0" dirty="0">
                <a:latin typeface="Calibri" panose="020F0502020204030204" pitchFamily="34" charset="0"/>
                <a:cs typeface="Calibri" panose="020F0502020204030204" pitchFamily="34" charset="0"/>
              </a:rPr>
              <a:t>Op basis van een prijsonderzoek naar ruim 500 producten op 65 verschillende plaatsen in ons land  </a:t>
            </a:r>
          </a:p>
          <a:p>
            <a:endParaRPr lang="nl-BE" sz="2400" noProof="0" dirty="0">
              <a:latin typeface="Calibri" panose="020F0502020204030204" pitchFamily="34" charset="0"/>
              <a:cs typeface="Calibri" panose="020F0502020204030204" pitchFamily="34" charset="0"/>
            </a:endParaRPr>
          </a:p>
          <a:p>
            <a:r>
              <a:rPr lang="nl-BE" sz="2400" noProof="0" dirty="0">
                <a:latin typeface="Calibri" panose="020F0502020204030204" pitchFamily="34" charset="0"/>
                <a:cs typeface="Calibri" panose="020F0502020204030204" pitchFamily="34" charset="0"/>
              </a:rPr>
              <a:t>Deze index wordt gekoppeld aan de lonen, de pensioenen, de overige sociale zekerheidsuitkeringen en de huurprijzen </a:t>
            </a:r>
          </a:p>
          <a:p>
            <a:endParaRPr lang="nl-BE" dirty="0"/>
          </a:p>
        </p:txBody>
      </p:sp>
      <p:sp>
        <p:nvSpPr>
          <p:cNvPr id="3" name="Titel 2">
            <a:extLst>
              <a:ext uri="{FF2B5EF4-FFF2-40B4-BE49-F238E27FC236}">
                <a16:creationId xmlns:a16="http://schemas.microsoft.com/office/drawing/2014/main" id="{AC7195EE-F4A5-447C-B217-46A42856CB52}"/>
              </a:ext>
            </a:extLst>
          </p:cNvPr>
          <p:cNvSpPr>
            <a:spLocks noGrp="1"/>
          </p:cNvSpPr>
          <p:nvPr>
            <p:ph type="title"/>
          </p:nvPr>
        </p:nvSpPr>
        <p:spPr/>
        <p:txBody>
          <a:bodyPr/>
          <a:lstStyle/>
          <a:p>
            <a:r>
              <a:rPr lang="nl-BE" sz="3600" noProof="0" dirty="0">
                <a:latin typeface="Calibri" panose="020F0502020204030204" pitchFamily="34" charset="0"/>
                <a:cs typeface="Calibri" panose="020F0502020204030204" pitchFamily="34" charset="0"/>
              </a:rPr>
              <a:t>thermometer voor prijsschommelingen</a:t>
            </a:r>
            <a:endParaRPr lang="nl-BE"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4537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025D73D-EF9E-4F23-80EC-5CDC60032B48}"/>
              </a:ext>
            </a:extLst>
          </p:cNvPr>
          <p:cNvSpPr>
            <a:spLocks noGrp="1"/>
          </p:cNvSpPr>
          <p:nvPr>
            <p:ph type="body" idx="1"/>
          </p:nvPr>
        </p:nvSpPr>
        <p:spPr/>
        <p:txBody>
          <a:bodyPr/>
          <a:lstStyle/>
          <a:p>
            <a:pPr>
              <a:buFont typeface="Wingdings" panose="05000000000000000000" pitchFamily="2" charset="2"/>
              <a:buNone/>
            </a:pPr>
            <a:r>
              <a:rPr lang="nl-BE" altLang="nl-BE" sz="2400" dirty="0">
                <a:latin typeface="Calibri" panose="020F0502020204030204" pitchFamily="34" charset="0"/>
                <a:cs typeface="Calibri" panose="020F0502020204030204" pitchFamily="34" charset="0"/>
              </a:rPr>
              <a:t>De inflatie geeft de procentuele stijging weer van het indexcijfer ten opzichte van dezelfde maand van het voorbije jaar.</a:t>
            </a:r>
          </a:p>
          <a:p>
            <a:pPr>
              <a:buFont typeface="Wingdings" panose="05000000000000000000" pitchFamily="2" charset="2"/>
              <a:buNone/>
            </a:pPr>
            <a:endParaRPr lang="nl-BE" altLang="nl-BE" sz="2400" dirty="0">
              <a:latin typeface="Calibri" panose="020F0502020204030204" pitchFamily="34" charset="0"/>
              <a:cs typeface="Calibri" panose="020F0502020204030204" pitchFamily="34" charset="0"/>
            </a:endParaRPr>
          </a:p>
          <a:p>
            <a:pPr>
              <a:buFont typeface="Wingdings" panose="05000000000000000000" pitchFamily="2" charset="2"/>
              <a:buNone/>
            </a:pPr>
            <a:r>
              <a:rPr lang="nl-BE" altLang="nl-BE" sz="2400" dirty="0">
                <a:latin typeface="Calibri" panose="020F0502020204030204" pitchFamily="34" charset="0"/>
                <a:cs typeface="Calibri" panose="020F0502020204030204" pitchFamily="34" charset="0"/>
              </a:rPr>
              <a:t>Het geeft dus de stijging van het prijsniveau weer over een bepaalde periode.</a:t>
            </a:r>
          </a:p>
          <a:p>
            <a:endParaRPr lang="nl-BE" dirty="0"/>
          </a:p>
        </p:txBody>
      </p:sp>
      <p:sp>
        <p:nvSpPr>
          <p:cNvPr id="3" name="Titel 2">
            <a:extLst>
              <a:ext uri="{FF2B5EF4-FFF2-40B4-BE49-F238E27FC236}">
                <a16:creationId xmlns:a16="http://schemas.microsoft.com/office/drawing/2014/main" id="{AC7195EE-F4A5-447C-B217-46A42856CB52}"/>
              </a:ext>
            </a:extLst>
          </p:cNvPr>
          <p:cNvSpPr>
            <a:spLocks noGrp="1"/>
          </p:cNvSpPr>
          <p:nvPr>
            <p:ph type="title"/>
          </p:nvPr>
        </p:nvSpPr>
        <p:spPr/>
        <p:txBody>
          <a:bodyPr/>
          <a:lstStyle/>
          <a:p>
            <a:r>
              <a:rPr lang="nl-BE" sz="3600" noProof="0" dirty="0">
                <a:latin typeface="Calibri" panose="020F0502020204030204" pitchFamily="34" charset="0"/>
                <a:cs typeface="Calibri" panose="020F0502020204030204" pitchFamily="34" charset="0"/>
              </a:rPr>
              <a:t>Wat is inflatie?</a:t>
            </a:r>
            <a:endParaRPr lang="nl-BE"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791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025D73D-EF9E-4F23-80EC-5CDC60032B48}"/>
              </a:ext>
            </a:extLst>
          </p:cNvPr>
          <p:cNvSpPr>
            <a:spLocks noGrp="1"/>
          </p:cNvSpPr>
          <p:nvPr>
            <p:ph type="body" idx="1"/>
          </p:nvPr>
        </p:nvSpPr>
        <p:spPr/>
        <p:txBody>
          <a:bodyPr/>
          <a:lstStyle/>
          <a:p>
            <a:pPr marL="0" indent="0">
              <a:buNone/>
            </a:pPr>
            <a:r>
              <a:rPr lang="nl-BE" altLang="nl-BE" sz="2400" dirty="0">
                <a:latin typeface="Calibri" panose="020F0502020204030204" pitchFamily="34" charset="0"/>
                <a:cs typeface="Calibri" panose="020F0502020204030204" pitchFamily="34" charset="0"/>
              </a:rPr>
              <a:t>In welk jaar werd de prijsindex ingevoerd?</a:t>
            </a:r>
          </a:p>
          <a:p>
            <a:pPr marL="533400" indent="-533400">
              <a:buFont typeface="Wingdings" panose="05000000000000000000" pitchFamily="2" charset="2"/>
              <a:buAutoNum type="arabicPeriod"/>
            </a:pPr>
            <a:endParaRPr lang="nl-BE" altLang="nl-BE" sz="2400" dirty="0">
              <a:latin typeface="Calibri" panose="020F0502020204030204" pitchFamily="34" charset="0"/>
              <a:cs typeface="Calibri" panose="020F0502020204030204" pitchFamily="34" charset="0"/>
            </a:endParaRPr>
          </a:p>
          <a:p>
            <a:pPr marL="1223963" lvl="1" indent="-457200">
              <a:buFont typeface="Wingdings" panose="05000000000000000000" pitchFamily="2" charset="2"/>
              <a:buNone/>
            </a:pPr>
            <a:r>
              <a:rPr lang="nl-BE" altLang="nl-BE" sz="2400" dirty="0">
                <a:latin typeface="Calibri" panose="020F0502020204030204" pitchFamily="34" charset="0"/>
                <a:cs typeface="Calibri" panose="020F0502020204030204" pitchFamily="34" charset="0"/>
              </a:rPr>
              <a:t>A. 1920</a:t>
            </a:r>
          </a:p>
          <a:p>
            <a:pPr marL="1223963" lvl="1" indent="-457200">
              <a:buFont typeface="Wingdings" panose="05000000000000000000" pitchFamily="2" charset="2"/>
              <a:buNone/>
            </a:pPr>
            <a:r>
              <a:rPr lang="nl-BE" altLang="nl-BE" sz="2400" dirty="0">
                <a:latin typeface="Calibri" panose="020F0502020204030204" pitchFamily="34" charset="0"/>
                <a:cs typeface="Calibri" panose="020F0502020204030204" pitchFamily="34" charset="0"/>
              </a:rPr>
              <a:t>B. 1932</a:t>
            </a:r>
          </a:p>
          <a:p>
            <a:pPr marL="1223963" lvl="1" indent="-457200">
              <a:buFont typeface="Wingdings" panose="05000000000000000000" pitchFamily="2" charset="2"/>
              <a:buNone/>
            </a:pPr>
            <a:r>
              <a:rPr lang="nl-BE" altLang="nl-BE" sz="2400" dirty="0">
                <a:latin typeface="Calibri" panose="020F0502020204030204" pitchFamily="34" charset="0"/>
                <a:cs typeface="Calibri" panose="020F0502020204030204" pitchFamily="34" charset="0"/>
              </a:rPr>
              <a:t>C. 1947</a:t>
            </a:r>
            <a:endParaRPr lang="nl-BE" sz="2400" dirty="0">
              <a:latin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AC7195EE-F4A5-447C-B217-46A42856CB52}"/>
              </a:ext>
            </a:extLst>
          </p:cNvPr>
          <p:cNvSpPr>
            <a:spLocks noGrp="1"/>
          </p:cNvSpPr>
          <p:nvPr>
            <p:ph type="title"/>
          </p:nvPr>
        </p:nvSpPr>
        <p:spPr/>
        <p:txBody>
          <a:bodyPr/>
          <a:lstStyle/>
          <a:p>
            <a:r>
              <a:rPr lang="nl-BE" sz="3600" dirty="0">
                <a:latin typeface="Calibri" panose="020F0502020204030204" pitchFamily="34" charset="0"/>
                <a:cs typeface="Calibri" panose="020F0502020204030204" pitchFamily="34" charset="0"/>
              </a:rPr>
              <a:t>Quiz me Quick</a:t>
            </a:r>
          </a:p>
        </p:txBody>
      </p:sp>
    </p:spTree>
    <p:extLst>
      <p:ext uri="{BB962C8B-B14F-4D97-AF65-F5344CB8AC3E}">
        <p14:creationId xmlns:p14="http://schemas.microsoft.com/office/powerpoint/2010/main" val="365413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C9FB5A6-802F-4650-A112-B95058CF4576}"/>
              </a:ext>
            </a:extLst>
          </p:cNvPr>
          <p:cNvSpPr>
            <a:spLocks noGrp="1"/>
          </p:cNvSpPr>
          <p:nvPr>
            <p:ph type="body" idx="1"/>
          </p:nvPr>
        </p:nvSpPr>
        <p:spPr/>
        <p:txBody>
          <a:bodyPr/>
          <a:lstStyle/>
          <a:p>
            <a:r>
              <a:rPr lang="nl-BE" sz="2400" noProof="0" dirty="0">
                <a:latin typeface="Calibri" panose="020F0502020204030204" pitchFamily="34" charset="0"/>
                <a:cs typeface="Calibri" panose="020F0502020204030204" pitchFamily="34" charset="0"/>
              </a:rPr>
              <a:t>1920 : invoering van de index (der consumptieprijzen) </a:t>
            </a:r>
          </a:p>
          <a:p>
            <a:r>
              <a:rPr lang="nl-BE" sz="2400" dirty="0">
                <a:latin typeface="Calibri" panose="020F0502020204030204" pitchFamily="34" charset="0"/>
                <a:cs typeface="Calibri" panose="020F0502020204030204" pitchFamily="34" charset="0"/>
              </a:rPr>
              <a:t>1940-1944: onderbreking van de index</a:t>
            </a:r>
          </a:p>
          <a:p>
            <a:r>
              <a:rPr lang="nl-BE" sz="2400" noProof="0" dirty="0">
                <a:latin typeface="Calibri" panose="020F0502020204030204" pitchFamily="34" charset="0"/>
                <a:cs typeface="Calibri" panose="020F0502020204030204" pitchFamily="34" charset="0"/>
              </a:rPr>
              <a:t>1965</a:t>
            </a:r>
            <a:r>
              <a:rPr lang="nl-BE" sz="2400" dirty="0">
                <a:latin typeface="Calibri" panose="020F0502020204030204" pitchFamily="34" charset="0"/>
                <a:cs typeface="Calibri" panose="020F0502020204030204" pitchFamily="34" charset="0"/>
              </a:rPr>
              <a:t>: </a:t>
            </a:r>
            <a:r>
              <a:rPr lang="nl-BE" sz="2400" dirty="0" err="1">
                <a:latin typeface="Calibri" panose="020F0502020204030204" pitchFamily="34" charset="0"/>
                <a:cs typeface="Calibri" panose="020F0502020204030204" pitchFamily="34" charset="0"/>
              </a:rPr>
              <a:t>‘de</a:t>
            </a:r>
            <a:r>
              <a:rPr lang="nl-BE" sz="2400" dirty="0">
                <a:latin typeface="Calibri" panose="020F0502020204030204" pitchFamily="34" charset="0"/>
                <a:cs typeface="Calibri" panose="020F0502020204030204" pitchFamily="34" charset="0"/>
              </a:rPr>
              <a:t> kwestie van het broodje’</a:t>
            </a:r>
          </a:p>
          <a:p>
            <a:r>
              <a:rPr lang="nl-BE" sz="2400" noProof="0" dirty="0">
                <a:latin typeface="Calibri" panose="020F0502020204030204" pitchFamily="34" charset="0"/>
                <a:cs typeface="Calibri" panose="020F0502020204030204" pitchFamily="34" charset="0"/>
              </a:rPr>
              <a:t>1976: sterke stijging prijzen groenten en fruit</a:t>
            </a:r>
          </a:p>
          <a:p>
            <a:r>
              <a:rPr lang="nl-BE" sz="2400" noProof="0" dirty="0">
                <a:latin typeface="Calibri" panose="020F0502020204030204" pitchFamily="34" charset="0"/>
                <a:cs typeface="Calibri" panose="020F0502020204030204" pitchFamily="34" charset="0"/>
              </a:rPr>
              <a:t>1983 : de afgevlakte index</a:t>
            </a:r>
          </a:p>
          <a:p>
            <a:r>
              <a:rPr lang="nl-BE" sz="2400" dirty="0">
                <a:latin typeface="Calibri" panose="020F0502020204030204" pitchFamily="34" charset="0"/>
                <a:cs typeface="Calibri" panose="020F0502020204030204" pitchFamily="34" charset="0"/>
              </a:rPr>
              <a:t>1984-1985-1986: indexsprongen </a:t>
            </a:r>
          </a:p>
          <a:p>
            <a:r>
              <a:rPr lang="nl-BE" sz="2400" noProof="0" dirty="0">
                <a:latin typeface="Calibri" panose="020F0502020204030204" pitchFamily="34" charset="0"/>
                <a:cs typeface="Calibri" panose="020F0502020204030204" pitchFamily="34" charset="0"/>
              </a:rPr>
              <a:t>1993 : gezondheidsindex (zonder alcohol, tabak, benzine en diesel)</a:t>
            </a:r>
          </a:p>
          <a:p>
            <a:r>
              <a:rPr lang="nl-BE" sz="2400" dirty="0">
                <a:latin typeface="Calibri" panose="020F0502020204030204" pitchFamily="34" charset="0"/>
                <a:cs typeface="Calibri" panose="020F0502020204030204" pitchFamily="34" charset="0"/>
              </a:rPr>
              <a:t>2015 : indexsprong</a:t>
            </a:r>
          </a:p>
        </p:txBody>
      </p:sp>
      <p:sp>
        <p:nvSpPr>
          <p:cNvPr id="3" name="Titel 2">
            <a:extLst>
              <a:ext uri="{FF2B5EF4-FFF2-40B4-BE49-F238E27FC236}">
                <a16:creationId xmlns:a16="http://schemas.microsoft.com/office/drawing/2014/main" id="{179EF8F2-2FDF-4C27-80D2-03690C09EC13}"/>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Geschiedenis van de index</a:t>
            </a:r>
          </a:p>
        </p:txBody>
      </p:sp>
    </p:spTree>
    <p:extLst>
      <p:ext uri="{BB962C8B-B14F-4D97-AF65-F5344CB8AC3E}">
        <p14:creationId xmlns:p14="http://schemas.microsoft.com/office/powerpoint/2010/main" val="247094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38E13B6-0220-4EAC-941B-B2285B9BF3FF}"/>
              </a:ext>
            </a:extLst>
          </p:cNvPr>
          <p:cNvSpPr>
            <a:spLocks noGrp="1"/>
          </p:cNvSpPr>
          <p:nvPr>
            <p:ph type="body" idx="1"/>
          </p:nvPr>
        </p:nvSpPr>
        <p:spPr/>
        <p:txBody>
          <a:bodyPr/>
          <a:lstStyle/>
          <a:p>
            <a:pPr marL="608965" marR="67310" indent="-422910"/>
            <a:r>
              <a:rPr lang="nl-BE" sz="2400" noProof="0" dirty="0">
                <a:latin typeface="Calibri" panose="020F0502020204030204" pitchFamily="34" charset="0"/>
                <a:cs typeface="Calibri" panose="020F0502020204030204" pitchFamily="34" charset="0"/>
              </a:rPr>
              <a:t>De regering besliste in de jaren ‘80 om de lonen en de uitkeringen gedurende een bepaalde periode niet te indexeren (om inflatie te vermijden) </a:t>
            </a:r>
            <a:endParaRPr lang="en-US" dirty="0"/>
          </a:p>
          <a:p>
            <a:pPr marL="608965" marR="67310" indent="-422910"/>
            <a:r>
              <a:rPr lang="nl-BE" sz="2400" dirty="0">
                <a:latin typeface="Calibri" panose="020F0502020204030204" pitchFamily="34" charset="0"/>
                <a:cs typeface="Calibri" panose="020F0502020204030204" pitchFamily="34" charset="0"/>
              </a:rPr>
              <a:t>Ook in 2015 werd er een indexsprong doorgevoerd om de concurrentiekracht te vrijwaren. </a:t>
            </a:r>
          </a:p>
          <a:p>
            <a:pPr marL="608965" marR="67310" indent="-422910"/>
            <a:endParaRPr lang="nl-BE" sz="2400" dirty="0">
              <a:latin typeface="Calibri" panose="020F0502020204030204" pitchFamily="34" charset="0"/>
              <a:cs typeface="Calibri" panose="020F0502020204030204" pitchFamily="34" charset="0"/>
            </a:endParaRPr>
          </a:p>
          <a:p>
            <a:pPr marL="608965" marR="67310" indent="-422910"/>
            <a:r>
              <a:rPr lang="nl-BE" sz="2400" dirty="0">
                <a:latin typeface="Calibri"/>
                <a:cs typeface="Calibri"/>
              </a:rPr>
              <a:t>Indexsprongen dragen we de rest van onze carrière mee. </a:t>
            </a:r>
          </a:p>
          <a:p>
            <a:pPr marL="608965" marR="67310" indent="-422910"/>
            <a:r>
              <a:rPr lang="nl-BE" sz="2400" dirty="0" err="1">
                <a:latin typeface="Calibri"/>
                <a:cs typeface="Calibri"/>
              </a:rPr>
              <a:t>Vb</a:t>
            </a:r>
            <a:r>
              <a:rPr lang="nl-BE" sz="2400" dirty="0">
                <a:latin typeface="Calibri"/>
                <a:cs typeface="Calibri"/>
              </a:rPr>
              <a:t>/ 2% op 4000 euro per maand is een inlevering van (80*13,92) 1113,6 euro</a:t>
            </a:r>
          </a:p>
          <a:p>
            <a:pPr marL="608965" marR="67310" indent="-422910"/>
            <a:r>
              <a:rPr lang="nl-BE" sz="2400" dirty="0">
                <a:latin typeface="Calibri"/>
                <a:cs typeface="Calibri"/>
              </a:rPr>
              <a:t>Op een loopbaan van 40 jaar is dit 44.544 euro</a:t>
            </a:r>
            <a:endParaRPr lang="nl-BE" sz="2400" dirty="0">
              <a:latin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DBE28F33-A568-460A-8083-00BB4D8B7E1A}"/>
              </a:ext>
            </a:extLst>
          </p:cNvPr>
          <p:cNvSpPr>
            <a:spLocks noGrp="1"/>
          </p:cNvSpPr>
          <p:nvPr>
            <p:ph type="title"/>
          </p:nvPr>
        </p:nvSpPr>
        <p:spPr/>
        <p:txBody>
          <a:bodyPr/>
          <a:lstStyle/>
          <a:p>
            <a:r>
              <a:rPr lang="nl-BE" sz="4000" noProof="0" dirty="0">
                <a:latin typeface="Calibri" panose="020F0502020204030204" pitchFamily="34" charset="0"/>
                <a:cs typeface="Calibri" panose="020F0502020204030204" pitchFamily="34" charset="0"/>
              </a:rPr>
              <a:t>Indexsprongen</a:t>
            </a:r>
            <a:endParaRPr lang="nl-B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299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901532D-A0EC-4946-865C-79671CD12759}"/>
              </a:ext>
            </a:extLst>
          </p:cNvPr>
          <p:cNvSpPr>
            <a:spLocks noGrp="1"/>
          </p:cNvSpPr>
          <p:nvPr>
            <p:ph type="body" idx="1"/>
          </p:nvPr>
        </p:nvSpPr>
        <p:spPr/>
        <p:txBody>
          <a:bodyPr/>
          <a:lstStyle/>
          <a:p>
            <a:endParaRPr lang="nl-BE" sz="2400" dirty="0">
              <a:latin typeface="Calibri" panose="020F0502020204030204" pitchFamily="34" charset="0"/>
              <a:cs typeface="Calibri" panose="020F0502020204030204" pitchFamily="34" charset="0"/>
            </a:endParaRPr>
          </a:p>
          <a:p>
            <a:r>
              <a:rPr lang="nl-BE" sz="2400" u="sng" dirty="0">
                <a:latin typeface="Calibri" panose="020F0502020204030204" pitchFamily="34" charset="0"/>
                <a:cs typeface="Calibri" panose="020F0502020204030204" pitchFamily="34" charset="0"/>
              </a:rPr>
              <a:t>Inflatie CPI</a:t>
            </a:r>
            <a:r>
              <a:rPr lang="nl-BE" sz="2400" dirty="0">
                <a:latin typeface="Calibri" panose="020F0502020204030204" pitchFamily="34" charset="0"/>
                <a:cs typeface="Calibri" panose="020F0502020204030204" pitchFamily="34" charset="0"/>
              </a:rPr>
              <a:t> is de inflatie van de consumptieprijzen</a:t>
            </a:r>
          </a:p>
          <a:p>
            <a:r>
              <a:rPr lang="nl-BE" sz="2400" u="sng" dirty="0">
                <a:latin typeface="Calibri" panose="020F0502020204030204" pitchFamily="34" charset="0"/>
                <a:cs typeface="Calibri" panose="020F0502020204030204" pitchFamily="34" charset="0"/>
              </a:rPr>
              <a:t>De kerninflatie </a:t>
            </a:r>
            <a:r>
              <a:rPr lang="nl-BE" sz="2400" dirty="0">
                <a:latin typeface="Calibri" panose="020F0502020204030204" pitchFamily="34" charset="0"/>
                <a:cs typeface="Calibri" panose="020F0502020204030204" pitchFamily="34" charset="0"/>
              </a:rPr>
              <a:t>is de CPI zonder onbewerkte voeding en energie</a:t>
            </a:r>
          </a:p>
          <a:p>
            <a:r>
              <a:rPr lang="nl-BE" sz="2400" u="sng" dirty="0">
                <a:latin typeface="Calibri" panose="020F0502020204030204" pitchFamily="34" charset="0"/>
                <a:cs typeface="Calibri" panose="020F0502020204030204" pitchFamily="34" charset="0"/>
              </a:rPr>
              <a:t>Inflatie</a:t>
            </a:r>
            <a:r>
              <a:rPr lang="nl-BE" sz="2400" dirty="0">
                <a:latin typeface="Calibri" panose="020F0502020204030204" pitchFamily="34" charset="0"/>
                <a:cs typeface="Calibri" panose="020F0502020204030204" pitchFamily="34" charset="0"/>
              </a:rPr>
              <a:t> zonder energie is de </a:t>
            </a:r>
            <a:r>
              <a:rPr lang="nl-BE" sz="2400" u="sng" dirty="0">
                <a:latin typeface="Calibri" panose="020F0502020204030204" pitchFamily="34" charset="0"/>
                <a:cs typeface="Calibri" panose="020F0502020204030204" pitchFamily="34" charset="0"/>
              </a:rPr>
              <a:t>CPI zonder energie</a:t>
            </a:r>
          </a:p>
        </p:txBody>
      </p:sp>
      <p:sp>
        <p:nvSpPr>
          <p:cNvPr id="3" name="Titel 2">
            <a:extLst>
              <a:ext uri="{FF2B5EF4-FFF2-40B4-BE49-F238E27FC236}">
                <a16:creationId xmlns:a16="http://schemas.microsoft.com/office/drawing/2014/main" id="{355CC8C2-CAFE-4562-B6A9-9982831A662A}"/>
              </a:ext>
            </a:extLst>
          </p:cNvPr>
          <p:cNvSpPr>
            <a:spLocks noGrp="1"/>
          </p:cNvSpPr>
          <p:nvPr>
            <p:ph type="title"/>
          </p:nvPr>
        </p:nvSpPr>
        <p:spPr/>
        <p:txBody>
          <a:bodyPr/>
          <a:lstStyle/>
          <a:p>
            <a:endParaRPr lang="nl-B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6756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901532D-A0EC-4946-865C-79671CD12759}"/>
              </a:ext>
            </a:extLst>
          </p:cNvPr>
          <p:cNvSpPr>
            <a:spLocks noGrp="1"/>
          </p:cNvSpPr>
          <p:nvPr>
            <p:ph type="body" idx="1"/>
          </p:nvPr>
        </p:nvSpPr>
        <p:spPr/>
        <p:txBody>
          <a:bodyPr/>
          <a:lstStyle/>
          <a:p>
            <a:r>
              <a:rPr lang="nl-BE" sz="2400" dirty="0">
                <a:latin typeface="Calibri" panose="020F0502020204030204" pitchFamily="34" charset="0"/>
                <a:cs typeface="Calibri" panose="020F0502020204030204" pitchFamily="34" charset="0"/>
              </a:rPr>
              <a:t>Alcohol, tabak, benzine en diesel worden uit de indexkorf gehaald,</a:t>
            </a:r>
          </a:p>
          <a:p>
            <a:r>
              <a:rPr lang="nl-BE" sz="2400" dirty="0">
                <a:latin typeface="Calibri" panose="020F0502020204030204" pitchFamily="34" charset="0"/>
                <a:cs typeface="Calibri" panose="020F0502020204030204" pitchFamily="34" charset="0"/>
              </a:rPr>
              <a:t>De index volgt de stijging van de levensduurte, maar niet die van alcohol, tabak, benzine en diesel (de index is onvolledig)</a:t>
            </a:r>
          </a:p>
          <a:p>
            <a:r>
              <a:rPr lang="nl-BE" sz="2400" dirty="0">
                <a:latin typeface="Calibri" panose="020F0502020204030204" pitchFamily="34" charset="0"/>
                <a:cs typeface="Calibri" panose="020F0502020204030204" pitchFamily="34" charset="0"/>
              </a:rPr>
              <a:t>Als de olieprijzen stijgen, stijgt de indexering van de lonen en de uitkeringen minder snel -&gt; daling van de koopkracht. </a:t>
            </a:r>
          </a:p>
          <a:p>
            <a:endParaRPr lang="nl-BE" sz="2400" dirty="0">
              <a:latin typeface="Calibri" panose="020F0502020204030204" pitchFamily="34" charset="0"/>
              <a:cs typeface="Calibri" panose="020F0502020204030204" pitchFamily="34" charset="0"/>
            </a:endParaRPr>
          </a:p>
          <a:p>
            <a:endParaRPr lang="nl-BE" sz="2400" dirty="0">
              <a:latin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355CC8C2-CAFE-4562-B6A9-9982831A662A}"/>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De gezondheidsindex</a:t>
            </a:r>
          </a:p>
        </p:txBody>
      </p:sp>
    </p:spTree>
    <p:extLst>
      <p:ext uri="{BB962C8B-B14F-4D97-AF65-F5344CB8AC3E}">
        <p14:creationId xmlns:p14="http://schemas.microsoft.com/office/powerpoint/2010/main" val="1270367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9349BE8-D20F-4165-883E-8BB96617F563}"/>
              </a:ext>
            </a:extLst>
          </p:cNvPr>
          <p:cNvSpPr>
            <a:spLocks noGrp="1"/>
          </p:cNvSpPr>
          <p:nvPr>
            <p:ph type="body" idx="1"/>
          </p:nvPr>
        </p:nvSpPr>
        <p:spPr/>
        <p:txBody>
          <a:bodyPr/>
          <a:lstStyle/>
          <a:p>
            <a:r>
              <a:rPr lang="nl-BE" sz="2400" noProof="0" dirty="0">
                <a:latin typeface="Calibri" panose="020F0502020204030204" pitchFamily="34" charset="0"/>
                <a:cs typeface="Calibri" panose="020F0502020204030204" pitchFamily="34" charset="0"/>
              </a:rPr>
              <a:t>In plaats van de laatste maandelijks gepubliceerde prijsindex te gebruiken, neemt men vaak een gemiddelde van de 4 laatste maanden. </a:t>
            </a:r>
          </a:p>
          <a:p>
            <a:endParaRPr lang="nl-BE" sz="2400" noProof="0" dirty="0">
              <a:latin typeface="Calibri" panose="020F0502020204030204" pitchFamily="34" charset="0"/>
              <a:cs typeface="Calibri" panose="020F0502020204030204" pitchFamily="34" charset="0"/>
            </a:endParaRPr>
          </a:p>
          <a:p>
            <a:r>
              <a:rPr lang="nl-BE" sz="2400" dirty="0">
                <a:latin typeface="Calibri" panose="020F0502020204030204" pitchFamily="34" charset="0"/>
                <a:cs typeface="Calibri" panose="020F0502020204030204" pitchFamily="34" charset="0"/>
              </a:rPr>
              <a:t>De index loopt achter op de stijging van de levensduurte</a:t>
            </a:r>
          </a:p>
          <a:p>
            <a:r>
              <a:rPr lang="nl-BE" sz="2400" dirty="0">
                <a:latin typeface="Calibri" panose="020F0502020204030204" pitchFamily="34" charset="0"/>
                <a:cs typeface="Calibri" panose="020F0502020204030204" pitchFamily="34" charset="0"/>
              </a:rPr>
              <a:t>De koopkracht gaat achteruit,</a:t>
            </a:r>
          </a:p>
          <a:p>
            <a:r>
              <a:rPr lang="nl-BE" sz="2400" dirty="0">
                <a:latin typeface="Calibri" panose="020F0502020204030204" pitchFamily="34" charset="0"/>
                <a:cs typeface="Calibri" panose="020F0502020204030204" pitchFamily="34" charset="0"/>
              </a:rPr>
              <a:t>Op die manier heeft een Belg de voorbije 10 jaar 2 à 3 % aan koopkracht ingeboet!</a:t>
            </a:r>
          </a:p>
          <a:p>
            <a:endParaRPr lang="nl-BE" sz="2400" noProof="0" dirty="0">
              <a:latin typeface="Calibri" panose="020F0502020204030204" pitchFamily="34" charset="0"/>
              <a:cs typeface="Calibri" panose="020F0502020204030204" pitchFamily="34" charset="0"/>
            </a:endParaRPr>
          </a:p>
          <a:p>
            <a:endParaRPr lang="nl-BE" dirty="0"/>
          </a:p>
        </p:txBody>
      </p:sp>
      <p:sp>
        <p:nvSpPr>
          <p:cNvPr id="3" name="Titel 2">
            <a:extLst>
              <a:ext uri="{FF2B5EF4-FFF2-40B4-BE49-F238E27FC236}">
                <a16:creationId xmlns:a16="http://schemas.microsoft.com/office/drawing/2014/main" id="{1B375578-7905-41BF-8684-8D70E85CA4A1}"/>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De afgevlakte index</a:t>
            </a:r>
          </a:p>
        </p:txBody>
      </p:sp>
    </p:spTree>
    <p:extLst>
      <p:ext uri="{BB962C8B-B14F-4D97-AF65-F5344CB8AC3E}">
        <p14:creationId xmlns:p14="http://schemas.microsoft.com/office/powerpoint/2010/main" val="308335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C08D912-54D6-46B5-A63A-FACFE3A6BB06}"/>
              </a:ext>
            </a:extLst>
          </p:cNvPr>
          <p:cNvSpPr>
            <a:spLocks noGrp="1"/>
          </p:cNvSpPr>
          <p:nvPr>
            <p:ph type="body" idx="1"/>
          </p:nvPr>
        </p:nvSpPr>
        <p:spPr/>
        <p:txBody>
          <a:bodyPr/>
          <a:lstStyle/>
          <a:p>
            <a:endParaRPr lang="nl-BE" dirty="0"/>
          </a:p>
          <a:p>
            <a:endParaRPr lang="nl-BE" dirty="0"/>
          </a:p>
        </p:txBody>
      </p:sp>
      <p:sp>
        <p:nvSpPr>
          <p:cNvPr id="3" name="Titel 2">
            <a:extLst>
              <a:ext uri="{FF2B5EF4-FFF2-40B4-BE49-F238E27FC236}">
                <a16:creationId xmlns:a16="http://schemas.microsoft.com/office/drawing/2014/main" id="{E7060295-ACB4-4591-9709-148CBF3B970A}"/>
              </a:ext>
            </a:extLst>
          </p:cNvPr>
          <p:cNvSpPr>
            <a:spLocks noGrp="1"/>
          </p:cNvSpPr>
          <p:nvPr>
            <p:ph type="title"/>
          </p:nvPr>
        </p:nvSpPr>
        <p:spPr/>
        <p:txBody>
          <a:bodyPr/>
          <a:lstStyle/>
          <a:p>
            <a:r>
              <a:rPr lang="nl-BE" dirty="0"/>
              <a:t>Inflatie jan 2023 </a:t>
            </a:r>
          </a:p>
        </p:txBody>
      </p:sp>
      <p:pic>
        <p:nvPicPr>
          <p:cNvPr id="5" name="Afbeelding 4">
            <a:extLst>
              <a:ext uri="{FF2B5EF4-FFF2-40B4-BE49-F238E27FC236}">
                <a16:creationId xmlns:a16="http://schemas.microsoft.com/office/drawing/2014/main" id="{0A1028F7-A473-46B3-90E1-7E5E50CC9D3F}"/>
              </a:ext>
            </a:extLst>
          </p:cNvPr>
          <p:cNvPicPr>
            <a:picLocks noChangeAspect="1"/>
          </p:cNvPicPr>
          <p:nvPr/>
        </p:nvPicPr>
        <p:blipFill rotWithShape="1">
          <a:blip r:embed="rId3"/>
          <a:srcRect l="12655" t="24001" r="34504" b="30181"/>
          <a:stretch/>
        </p:blipFill>
        <p:spPr>
          <a:xfrm>
            <a:off x="870950" y="1898867"/>
            <a:ext cx="7850834" cy="3829180"/>
          </a:xfrm>
          <a:prstGeom prst="rect">
            <a:avLst/>
          </a:prstGeom>
        </p:spPr>
      </p:pic>
    </p:spTree>
    <p:extLst>
      <p:ext uri="{BB962C8B-B14F-4D97-AF65-F5344CB8AC3E}">
        <p14:creationId xmlns:p14="http://schemas.microsoft.com/office/powerpoint/2010/main" val="3794314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9B72B55-82F8-44A0-B860-F318035F46E9}"/>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A1BA87B5-92FD-4096-9472-A7D3FC98FE3E}"/>
              </a:ext>
            </a:extLst>
          </p:cNvPr>
          <p:cNvSpPr>
            <a:spLocks noGrp="1"/>
          </p:cNvSpPr>
          <p:nvPr>
            <p:ph type="title"/>
          </p:nvPr>
        </p:nvSpPr>
        <p:spPr/>
        <p:txBody>
          <a:bodyPr/>
          <a:lstStyle/>
          <a:p>
            <a:endParaRPr lang="nl-BE"/>
          </a:p>
        </p:txBody>
      </p:sp>
      <p:pic>
        <p:nvPicPr>
          <p:cNvPr id="5" name="Afbeelding 4">
            <a:extLst>
              <a:ext uri="{FF2B5EF4-FFF2-40B4-BE49-F238E27FC236}">
                <a16:creationId xmlns:a16="http://schemas.microsoft.com/office/drawing/2014/main" id="{899CAD99-7679-4BF3-8C67-82F974C239CA}"/>
              </a:ext>
            </a:extLst>
          </p:cNvPr>
          <p:cNvPicPr>
            <a:picLocks noChangeAspect="1"/>
          </p:cNvPicPr>
          <p:nvPr/>
        </p:nvPicPr>
        <p:blipFill rotWithShape="1">
          <a:blip r:embed="rId3"/>
          <a:srcRect l="11667" t="26397" r="34242" b="31043"/>
          <a:stretch/>
        </p:blipFill>
        <p:spPr>
          <a:xfrm>
            <a:off x="489527" y="1363040"/>
            <a:ext cx="9537634" cy="4221138"/>
          </a:xfrm>
          <a:prstGeom prst="rect">
            <a:avLst/>
          </a:prstGeom>
        </p:spPr>
      </p:pic>
    </p:spTree>
    <p:extLst>
      <p:ext uri="{BB962C8B-B14F-4D97-AF65-F5344CB8AC3E}">
        <p14:creationId xmlns:p14="http://schemas.microsoft.com/office/powerpoint/2010/main" val="2888440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346C307-7ED9-4129-97FB-C6F32920BDF5}"/>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0A801B8C-5507-401A-B57D-D712F4BA8D1F}"/>
              </a:ext>
            </a:extLst>
          </p:cNvPr>
          <p:cNvSpPr>
            <a:spLocks noGrp="1"/>
          </p:cNvSpPr>
          <p:nvPr>
            <p:ph type="title"/>
          </p:nvPr>
        </p:nvSpPr>
        <p:spPr>
          <a:xfrm>
            <a:off x="1108364" y="708182"/>
            <a:ext cx="7653476" cy="606401"/>
          </a:xfrm>
        </p:spPr>
        <p:txBody>
          <a:bodyPr/>
          <a:lstStyle/>
          <a:p>
            <a:r>
              <a:rPr lang="nl-BE" sz="1600" b="0" i="0" dirty="0">
                <a:solidFill>
                  <a:srgbClr val="222221"/>
                </a:solidFill>
                <a:effectLst/>
                <a:latin typeface="Roboto" panose="02000000000000000000" pitchFamily="2" charset="0"/>
              </a:rPr>
              <a:t>Enkele producten en diensten die ten opzichte van januari vorig</a:t>
            </a:r>
            <a:r>
              <a:rPr lang="nl-BE" sz="1600" b="0" dirty="0">
                <a:solidFill>
                  <a:srgbClr val="222221"/>
                </a:solidFill>
                <a:latin typeface="Roboto" panose="02000000000000000000" pitchFamily="2" charset="0"/>
              </a:rPr>
              <a:t> jaar sterk in prijs stegen, zijn:</a:t>
            </a:r>
          </a:p>
        </p:txBody>
      </p:sp>
      <p:pic>
        <p:nvPicPr>
          <p:cNvPr id="5" name="Afbeelding 4">
            <a:extLst>
              <a:ext uri="{FF2B5EF4-FFF2-40B4-BE49-F238E27FC236}">
                <a16:creationId xmlns:a16="http://schemas.microsoft.com/office/drawing/2014/main" id="{08BF39B4-F416-4AB6-A949-D35139F3AC6A}"/>
              </a:ext>
            </a:extLst>
          </p:cNvPr>
          <p:cNvPicPr>
            <a:picLocks noChangeAspect="1"/>
          </p:cNvPicPr>
          <p:nvPr/>
        </p:nvPicPr>
        <p:blipFill rotWithShape="1">
          <a:blip r:embed="rId3"/>
          <a:srcRect l="12197" t="33535" r="34772" b="26195"/>
          <a:stretch/>
        </p:blipFill>
        <p:spPr>
          <a:xfrm>
            <a:off x="950967" y="1985818"/>
            <a:ext cx="9038660" cy="3860799"/>
          </a:xfrm>
          <a:prstGeom prst="rect">
            <a:avLst/>
          </a:prstGeom>
        </p:spPr>
      </p:pic>
    </p:spTree>
    <p:extLst>
      <p:ext uri="{BB962C8B-B14F-4D97-AF65-F5344CB8AC3E}">
        <p14:creationId xmlns:p14="http://schemas.microsoft.com/office/powerpoint/2010/main" val="300998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5C7DECA-EA7B-4B65-91C2-020CB5CD5671}"/>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BD637C38-1F9B-49F9-95E9-0F933B5687CF}"/>
              </a:ext>
            </a:extLst>
          </p:cNvPr>
          <p:cNvSpPr>
            <a:spLocks noGrp="1"/>
          </p:cNvSpPr>
          <p:nvPr>
            <p:ph type="title"/>
          </p:nvPr>
        </p:nvSpPr>
        <p:spPr/>
        <p:txBody>
          <a:bodyPr/>
          <a:lstStyle/>
          <a:p>
            <a:r>
              <a:rPr lang="nl-BE" sz="1600" b="0" i="0" dirty="0">
                <a:solidFill>
                  <a:srgbClr val="222221"/>
                </a:solidFill>
                <a:effectLst/>
                <a:latin typeface="Roboto" panose="02000000000000000000" pitchFamily="2" charset="0"/>
              </a:rPr>
              <a:t>Enkele producten en diensten die ten opzichte van januari vorig jaar sterk in prijs gedaald, zijn:</a:t>
            </a:r>
            <a:endParaRPr lang="nl-BE" sz="1600" dirty="0"/>
          </a:p>
        </p:txBody>
      </p:sp>
      <p:pic>
        <p:nvPicPr>
          <p:cNvPr id="5" name="Afbeelding 4">
            <a:extLst>
              <a:ext uri="{FF2B5EF4-FFF2-40B4-BE49-F238E27FC236}">
                <a16:creationId xmlns:a16="http://schemas.microsoft.com/office/drawing/2014/main" id="{B9AC2EF8-B106-4064-8838-888749AEB678}"/>
              </a:ext>
            </a:extLst>
          </p:cNvPr>
          <p:cNvPicPr>
            <a:picLocks noChangeAspect="1"/>
          </p:cNvPicPr>
          <p:nvPr/>
        </p:nvPicPr>
        <p:blipFill rotWithShape="1">
          <a:blip r:embed="rId3"/>
          <a:srcRect l="12197" t="27688" r="35000" b="31583"/>
          <a:stretch/>
        </p:blipFill>
        <p:spPr>
          <a:xfrm>
            <a:off x="711200" y="1898867"/>
            <a:ext cx="8800694" cy="3818442"/>
          </a:xfrm>
          <a:prstGeom prst="rect">
            <a:avLst/>
          </a:prstGeom>
        </p:spPr>
      </p:pic>
    </p:spTree>
    <p:extLst>
      <p:ext uri="{BB962C8B-B14F-4D97-AF65-F5344CB8AC3E}">
        <p14:creationId xmlns:p14="http://schemas.microsoft.com/office/powerpoint/2010/main" val="408904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9BD2623-FCD5-4A40-9980-44BB76D252F7}"/>
              </a:ext>
            </a:extLst>
          </p:cNvPr>
          <p:cNvSpPr>
            <a:spLocks noGrp="1"/>
          </p:cNvSpPr>
          <p:nvPr>
            <p:ph type="title"/>
          </p:nvPr>
        </p:nvSpPr>
        <p:spPr/>
        <p:txBody>
          <a:bodyPr/>
          <a:lstStyle/>
          <a:p>
            <a:endParaRPr lang="nl-BE"/>
          </a:p>
        </p:txBody>
      </p:sp>
      <p:pic>
        <p:nvPicPr>
          <p:cNvPr id="4" name="Afbeelding 3">
            <a:extLst>
              <a:ext uri="{FF2B5EF4-FFF2-40B4-BE49-F238E27FC236}">
                <a16:creationId xmlns:a16="http://schemas.microsoft.com/office/drawing/2014/main" id="{BBF553F1-A608-44DC-BEF2-710795F8B74F}"/>
              </a:ext>
            </a:extLst>
          </p:cNvPr>
          <p:cNvPicPr>
            <a:picLocks noChangeAspect="1"/>
          </p:cNvPicPr>
          <p:nvPr/>
        </p:nvPicPr>
        <p:blipFill rotWithShape="1">
          <a:blip r:embed="rId3"/>
          <a:srcRect l="12727" t="29226" r="31970" b="33603"/>
          <a:stretch/>
        </p:blipFill>
        <p:spPr>
          <a:xfrm>
            <a:off x="498763" y="1625599"/>
            <a:ext cx="10651268" cy="4027055"/>
          </a:xfrm>
          <a:prstGeom prst="rect">
            <a:avLst/>
          </a:prstGeom>
        </p:spPr>
      </p:pic>
    </p:spTree>
    <p:extLst>
      <p:ext uri="{BB962C8B-B14F-4D97-AF65-F5344CB8AC3E}">
        <p14:creationId xmlns:p14="http://schemas.microsoft.com/office/powerpoint/2010/main" val="4208149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485F6A7-2DFF-4051-872B-4BC22136C7C1}"/>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B575A6D9-BA83-4A35-8E69-478960C14930}"/>
              </a:ext>
            </a:extLst>
          </p:cNvPr>
          <p:cNvSpPr>
            <a:spLocks noGrp="1"/>
          </p:cNvSpPr>
          <p:nvPr>
            <p:ph type="title"/>
          </p:nvPr>
        </p:nvSpPr>
        <p:spPr/>
        <p:txBody>
          <a:bodyPr/>
          <a:lstStyle/>
          <a:p>
            <a:endParaRPr lang="nl-BE"/>
          </a:p>
        </p:txBody>
      </p:sp>
      <p:pic>
        <p:nvPicPr>
          <p:cNvPr id="5" name="Afbeelding 4">
            <a:extLst>
              <a:ext uri="{FF2B5EF4-FFF2-40B4-BE49-F238E27FC236}">
                <a16:creationId xmlns:a16="http://schemas.microsoft.com/office/drawing/2014/main" id="{E9180F96-7618-4BE9-A3E7-DA9F304501C1}"/>
              </a:ext>
            </a:extLst>
          </p:cNvPr>
          <p:cNvPicPr>
            <a:picLocks noChangeAspect="1"/>
          </p:cNvPicPr>
          <p:nvPr/>
        </p:nvPicPr>
        <p:blipFill rotWithShape="1">
          <a:blip r:embed="rId3"/>
          <a:srcRect l="11742" t="32862" r="32273" b="38317"/>
          <a:stretch/>
        </p:blipFill>
        <p:spPr>
          <a:xfrm>
            <a:off x="314035" y="1412245"/>
            <a:ext cx="10812628" cy="3131128"/>
          </a:xfrm>
          <a:prstGeom prst="rect">
            <a:avLst/>
          </a:prstGeom>
        </p:spPr>
      </p:pic>
    </p:spTree>
    <p:extLst>
      <p:ext uri="{BB962C8B-B14F-4D97-AF65-F5344CB8AC3E}">
        <p14:creationId xmlns:p14="http://schemas.microsoft.com/office/powerpoint/2010/main" val="3363070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F3CBDA2-0FE1-4729-A907-2469F9832B24}"/>
              </a:ext>
            </a:extLst>
          </p:cNvPr>
          <p:cNvSpPr>
            <a:spLocks noGrp="1"/>
          </p:cNvSpPr>
          <p:nvPr>
            <p:ph type="body" idx="1"/>
          </p:nvPr>
        </p:nvSpPr>
        <p:spPr/>
        <p:txBody>
          <a:bodyPr/>
          <a:lstStyle/>
          <a:p>
            <a:r>
              <a:rPr lang="nl-BE" sz="2400" noProof="0" dirty="0">
                <a:latin typeface="Calibri" panose="020F0502020204030204" pitchFamily="34" charset="0"/>
                <a:cs typeface="Calibri" panose="020F0502020204030204" pitchFamily="34" charset="0"/>
              </a:rPr>
              <a:t>Om de 2 jaar wordt de lijst met producten (de indexkorf) herzien en aangepast aan de consumptiegewoonten van de bevolking.</a:t>
            </a:r>
          </a:p>
          <a:p>
            <a:r>
              <a:rPr lang="nl-BE" sz="2400" dirty="0">
                <a:latin typeface="Calibri" panose="020F0502020204030204" pitchFamily="34" charset="0"/>
                <a:cs typeface="Calibri" panose="020F0502020204030204" pitchFamily="34" charset="0"/>
              </a:rPr>
              <a:t>Aanpassing van de korf is uiteraard nodig, aan de prijs van gedemodeerde producten (zoals een faxtoestel) hebben we niets.  </a:t>
            </a:r>
          </a:p>
          <a:p>
            <a:r>
              <a:rPr lang="nl-BE" sz="2400" dirty="0">
                <a:latin typeface="Calibri" panose="020F0502020204030204" pitchFamily="34" charset="0"/>
                <a:cs typeface="Calibri" panose="020F0502020204030204" pitchFamily="34" charset="0"/>
              </a:rPr>
              <a:t>Maar er loert wel een gevaar van manipulatie bij de herziening van de indexkorf.</a:t>
            </a:r>
          </a:p>
          <a:p>
            <a:r>
              <a:rPr lang="nl-BE" sz="2400" dirty="0">
                <a:latin typeface="Calibri" panose="020F0502020204030204" pitchFamily="34" charset="0"/>
                <a:cs typeface="Calibri" panose="020F0502020204030204" pitchFamily="34" charset="0"/>
              </a:rPr>
              <a:t>Er zijn pogingen bekend om de prijs van een product te manipuleren -&gt; waakzaamheid van het ACV geboden in de Indexcommissie</a:t>
            </a:r>
            <a:r>
              <a:rPr lang="nl-BE" sz="2000" dirty="0"/>
              <a:t>!</a:t>
            </a:r>
          </a:p>
          <a:p>
            <a:endParaRPr lang="nl-BE" sz="2000" noProof="0" dirty="0">
              <a:latin typeface="Calibri" panose="020F0502020204030204" pitchFamily="34" charset="0"/>
              <a:cs typeface="Calibri" panose="020F0502020204030204" pitchFamily="34" charset="0"/>
            </a:endParaRPr>
          </a:p>
          <a:p>
            <a:endParaRPr lang="nl-BE" dirty="0"/>
          </a:p>
        </p:txBody>
      </p:sp>
      <p:sp>
        <p:nvSpPr>
          <p:cNvPr id="3" name="Titel 2">
            <a:extLst>
              <a:ext uri="{FF2B5EF4-FFF2-40B4-BE49-F238E27FC236}">
                <a16:creationId xmlns:a16="http://schemas.microsoft.com/office/drawing/2014/main" id="{829A6E0F-3983-40C9-B455-1287B85A1080}"/>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Indexkorf</a:t>
            </a:r>
            <a:endParaRPr lang="nl-BE" dirty="0"/>
          </a:p>
        </p:txBody>
      </p:sp>
    </p:spTree>
    <p:extLst>
      <p:ext uri="{BB962C8B-B14F-4D97-AF65-F5344CB8AC3E}">
        <p14:creationId xmlns:p14="http://schemas.microsoft.com/office/powerpoint/2010/main" val="123570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1C087EB-AD19-46AD-8CEC-72D3064829BA}"/>
              </a:ext>
            </a:extLst>
          </p:cNvPr>
          <p:cNvSpPr>
            <a:spLocks noGrp="1"/>
          </p:cNvSpPr>
          <p:nvPr>
            <p:ph type="body" idx="1"/>
          </p:nvPr>
        </p:nvSpPr>
        <p:spPr/>
        <p:txBody>
          <a:bodyPr/>
          <a:lstStyle/>
          <a:p>
            <a:endParaRPr lang="nl-BE"/>
          </a:p>
        </p:txBody>
      </p:sp>
      <p:sp>
        <p:nvSpPr>
          <p:cNvPr id="3" name="Titel 2">
            <a:extLst>
              <a:ext uri="{FF2B5EF4-FFF2-40B4-BE49-F238E27FC236}">
                <a16:creationId xmlns:a16="http://schemas.microsoft.com/office/drawing/2014/main" id="{3DEF0E96-1F3C-4F91-B217-FD2EA3371B5A}"/>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Indexkorf</a:t>
            </a:r>
            <a:endParaRPr lang="nl-BE" dirty="0"/>
          </a:p>
        </p:txBody>
      </p:sp>
      <p:pic>
        <p:nvPicPr>
          <p:cNvPr id="7" name="Afbeelding 6">
            <a:extLst>
              <a:ext uri="{FF2B5EF4-FFF2-40B4-BE49-F238E27FC236}">
                <a16:creationId xmlns:a16="http://schemas.microsoft.com/office/drawing/2014/main" id="{EB596175-155E-4EA6-8CF5-F1403F37DFC2}"/>
              </a:ext>
            </a:extLst>
          </p:cNvPr>
          <p:cNvPicPr>
            <a:picLocks noChangeAspect="1"/>
          </p:cNvPicPr>
          <p:nvPr/>
        </p:nvPicPr>
        <p:blipFill>
          <a:blip r:embed="rId3"/>
          <a:stretch>
            <a:fillRect/>
          </a:stretch>
        </p:blipFill>
        <p:spPr>
          <a:xfrm>
            <a:off x="0" y="1611032"/>
            <a:ext cx="12192000" cy="5242560"/>
          </a:xfrm>
          <a:prstGeom prst="rect">
            <a:avLst/>
          </a:prstGeom>
        </p:spPr>
      </p:pic>
    </p:spTree>
    <p:extLst>
      <p:ext uri="{BB962C8B-B14F-4D97-AF65-F5344CB8AC3E}">
        <p14:creationId xmlns:p14="http://schemas.microsoft.com/office/powerpoint/2010/main" val="2401655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D3CD305-2DD3-455A-BF58-E590DF785EBC}"/>
              </a:ext>
            </a:extLst>
          </p:cNvPr>
          <p:cNvSpPr>
            <a:spLocks noGrp="1"/>
          </p:cNvSpPr>
          <p:nvPr>
            <p:ph type="body" idx="1"/>
          </p:nvPr>
        </p:nvSpPr>
        <p:spPr/>
        <p:txBody>
          <a:bodyPr/>
          <a:lstStyle/>
          <a:p>
            <a:pPr marL="186262" indent="0">
              <a:buNone/>
            </a:pPr>
            <a:endParaRPr lang="nl-BE" sz="2400" dirty="0">
              <a:latin typeface="Calibri" panose="020F0502020204030204" pitchFamily="34" charset="0"/>
              <a:cs typeface="Calibri" panose="020F0502020204030204" pitchFamily="34" charset="0"/>
            </a:endParaRPr>
          </a:p>
          <a:p>
            <a:pPr marL="186262" indent="0">
              <a:buNone/>
            </a:pPr>
            <a:r>
              <a:rPr lang="nl-BE" sz="2400" dirty="0">
                <a:latin typeface="Calibri" panose="020F0502020204030204" pitchFamily="34" charset="0"/>
                <a:cs typeface="Calibri" panose="020F0502020204030204" pitchFamily="34" charset="0"/>
              </a:rPr>
              <a:t>Waar</a:t>
            </a:r>
          </a:p>
          <a:p>
            <a:pPr marL="186262" indent="0">
              <a:buNone/>
            </a:pPr>
            <a:r>
              <a:rPr lang="nl-BE" sz="2400" dirty="0">
                <a:latin typeface="Calibri" panose="020F0502020204030204" pitchFamily="34" charset="0"/>
                <a:cs typeface="Calibri" panose="020F0502020204030204" pitchFamily="34" charset="0"/>
              </a:rPr>
              <a:t>Niet waar</a:t>
            </a:r>
          </a:p>
        </p:txBody>
      </p:sp>
      <p:sp>
        <p:nvSpPr>
          <p:cNvPr id="3" name="Titel 2">
            <a:extLst>
              <a:ext uri="{FF2B5EF4-FFF2-40B4-BE49-F238E27FC236}">
                <a16:creationId xmlns:a16="http://schemas.microsoft.com/office/drawing/2014/main" id="{E4E314EE-3C24-4643-B128-43F35AD837BE}"/>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Automatische indexering voor iedereen?</a:t>
            </a:r>
          </a:p>
        </p:txBody>
      </p:sp>
    </p:spTree>
    <p:extLst>
      <p:ext uri="{BB962C8B-B14F-4D97-AF65-F5344CB8AC3E}">
        <p14:creationId xmlns:p14="http://schemas.microsoft.com/office/powerpoint/2010/main" val="3302373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D3CD305-2DD3-455A-BF58-E590DF785EBC}"/>
              </a:ext>
            </a:extLst>
          </p:cNvPr>
          <p:cNvSpPr>
            <a:spLocks noGrp="1"/>
          </p:cNvSpPr>
          <p:nvPr>
            <p:ph type="body" idx="1"/>
          </p:nvPr>
        </p:nvSpPr>
        <p:spPr/>
        <p:txBody>
          <a:bodyPr/>
          <a:lstStyle/>
          <a:p>
            <a:pPr marL="186262" indent="0">
              <a:buNone/>
            </a:pPr>
            <a:endParaRPr lang="nl-BE" sz="2400" dirty="0">
              <a:latin typeface="Calibri" panose="020F0502020204030204" pitchFamily="34" charset="0"/>
              <a:cs typeface="Calibri" panose="020F0502020204030204" pitchFamily="34" charset="0"/>
            </a:endParaRPr>
          </a:p>
          <a:p>
            <a:pPr marL="186262" indent="0">
              <a:buNone/>
            </a:pPr>
            <a:r>
              <a:rPr lang="nl-BE" sz="2400" dirty="0">
                <a:latin typeface="Calibri" panose="020F0502020204030204" pitchFamily="34" charset="0"/>
                <a:cs typeface="Calibri" panose="020F0502020204030204" pitchFamily="34" charset="0"/>
              </a:rPr>
              <a:t>Bij de 200 paritaire commissies in ons land zijn er zelfs nog steeds 7 die geen automatische loonindexering toepassen en 17 die geen sectorale indexering doorvoeren van de werkelijke lonen, maar alleen van de sectorale minimumlonen. Alles samen gelden die uitzonderingen voor ongeveer 400.000 werknemers.</a:t>
            </a:r>
          </a:p>
        </p:txBody>
      </p:sp>
      <p:sp>
        <p:nvSpPr>
          <p:cNvPr id="3" name="Titel 2">
            <a:extLst>
              <a:ext uri="{FF2B5EF4-FFF2-40B4-BE49-F238E27FC236}">
                <a16:creationId xmlns:a16="http://schemas.microsoft.com/office/drawing/2014/main" id="{E4E314EE-3C24-4643-B128-43F35AD837BE}"/>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Automatische indexering voor iedereen?</a:t>
            </a:r>
          </a:p>
        </p:txBody>
      </p:sp>
    </p:spTree>
    <p:extLst>
      <p:ext uri="{BB962C8B-B14F-4D97-AF65-F5344CB8AC3E}">
        <p14:creationId xmlns:p14="http://schemas.microsoft.com/office/powerpoint/2010/main" val="1503308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D3CD305-2DD3-455A-BF58-E590DF785EBC}"/>
              </a:ext>
            </a:extLst>
          </p:cNvPr>
          <p:cNvSpPr>
            <a:spLocks noGrp="1"/>
          </p:cNvSpPr>
          <p:nvPr>
            <p:ph type="body" idx="1"/>
          </p:nvPr>
        </p:nvSpPr>
        <p:spPr/>
        <p:txBody>
          <a:bodyPr/>
          <a:lstStyle/>
          <a:p>
            <a:r>
              <a:rPr lang="nl-BE" sz="2000" noProof="0" dirty="0">
                <a:latin typeface="Calibri" panose="020F0502020204030204" pitchFamily="34" charset="0"/>
                <a:cs typeface="Calibri" panose="020F0502020204030204" pitchFamily="34" charset="0"/>
              </a:rPr>
              <a:t>Elke sector kan in het Paritair Comité een Collectieve arbeidsovereenkomst afsluiten waarin een specifiek indexeringsmechanisme vastgelegd wordt.</a:t>
            </a:r>
          </a:p>
          <a:p>
            <a:pPr lvl="1"/>
            <a:r>
              <a:rPr lang="nl-BE" sz="2000" dirty="0">
                <a:latin typeface="Calibri" panose="020F0502020204030204" pitchFamily="34" charset="0"/>
                <a:cs typeface="Calibri" panose="020F0502020204030204" pitchFamily="34" charset="0"/>
              </a:rPr>
              <a:t>PC 124: elk trimester</a:t>
            </a:r>
          </a:p>
          <a:p>
            <a:pPr lvl="1"/>
            <a:r>
              <a:rPr lang="nl-BE" sz="2000" noProof="0" dirty="0">
                <a:latin typeface="Calibri" panose="020F0502020204030204" pitchFamily="34" charset="0"/>
                <a:cs typeface="Calibri" panose="020F0502020204030204" pitchFamily="34" charset="0"/>
              </a:rPr>
              <a:t>PC 200: </a:t>
            </a:r>
            <a:r>
              <a:rPr lang="nl-BE" sz="2000" dirty="0">
                <a:latin typeface="Calibri" panose="020F0502020204030204" pitchFamily="34" charset="0"/>
                <a:cs typeface="Calibri" panose="020F0502020204030204" pitchFamily="34" charset="0"/>
              </a:rPr>
              <a:t>1 januari</a:t>
            </a:r>
          </a:p>
          <a:p>
            <a:pPr lvl="1"/>
            <a:r>
              <a:rPr lang="nl-BE" sz="2000" dirty="0">
                <a:latin typeface="Calibri" panose="020F0502020204030204" pitchFamily="34" charset="0"/>
                <a:cs typeface="Calibri" panose="020F0502020204030204" pitchFamily="34" charset="0"/>
              </a:rPr>
              <a:t>PC 207: spilindex 2%</a:t>
            </a:r>
          </a:p>
          <a:p>
            <a:pPr lvl="1"/>
            <a:endParaRPr lang="nl-BE" sz="2000" noProof="0" dirty="0">
              <a:latin typeface="Calibri" panose="020F0502020204030204" pitchFamily="34" charset="0"/>
              <a:cs typeface="Calibri" panose="020F0502020204030204" pitchFamily="34" charset="0"/>
            </a:endParaRPr>
          </a:p>
          <a:p>
            <a:r>
              <a:rPr lang="nl-BE" sz="2000" noProof="0" dirty="0">
                <a:latin typeface="Calibri" panose="020F0502020204030204" pitchFamily="34" charset="0"/>
                <a:cs typeface="Calibri" panose="020F0502020204030204" pitchFamily="34" charset="0"/>
              </a:rPr>
              <a:t>Elke werkgever uit de sector is verplicht om dit afgesproken mechanisme toe te passen. </a:t>
            </a:r>
          </a:p>
          <a:p>
            <a:endParaRPr lang="nl-BE" dirty="0"/>
          </a:p>
        </p:txBody>
      </p:sp>
      <p:sp>
        <p:nvSpPr>
          <p:cNvPr id="3" name="Titel 2">
            <a:extLst>
              <a:ext uri="{FF2B5EF4-FFF2-40B4-BE49-F238E27FC236}">
                <a16:creationId xmlns:a16="http://schemas.microsoft.com/office/drawing/2014/main" id="{E4E314EE-3C24-4643-B128-43F35AD837BE}"/>
              </a:ext>
            </a:extLst>
          </p:cNvPr>
          <p:cNvSpPr>
            <a:spLocks noGrp="1"/>
          </p:cNvSpPr>
          <p:nvPr>
            <p:ph type="title"/>
          </p:nvPr>
        </p:nvSpPr>
        <p:spPr/>
        <p:txBody>
          <a:bodyPr/>
          <a:lstStyle/>
          <a:p>
            <a:r>
              <a:rPr lang="nl-BE" dirty="0">
                <a:latin typeface="Calibri" panose="020F0502020204030204" pitchFamily="34" charset="0"/>
                <a:cs typeface="Calibri" panose="020F0502020204030204" pitchFamily="34" charset="0"/>
              </a:rPr>
              <a:t>Indexering in de privésector</a:t>
            </a:r>
          </a:p>
        </p:txBody>
      </p:sp>
    </p:spTree>
    <p:extLst>
      <p:ext uri="{BB962C8B-B14F-4D97-AF65-F5344CB8AC3E}">
        <p14:creationId xmlns:p14="http://schemas.microsoft.com/office/powerpoint/2010/main" val="1750675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2D54677-D3F3-477B-B0BB-FD28A34D4EA7}"/>
              </a:ext>
            </a:extLst>
          </p:cNvPr>
          <p:cNvSpPr>
            <a:spLocks noGrp="1"/>
          </p:cNvSpPr>
          <p:nvPr>
            <p:ph type="body" idx="1"/>
          </p:nvPr>
        </p:nvSpPr>
        <p:spPr/>
        <p:txBody>
          <a:bodyPr/>
          <a:lstStyle/>
          <a:p>
            <a:r>
              <a:rPr lang="nl-BE" sz="2400" dirty="0">
                <a:latin typeface="Calibri" panose="020F0502020204030204" pitchFamily="34" charset="0"/>
                <a:cs typeface="Calibri" panose="020F0502020204030204" pitchFamily="34" charset="0"/>
              </a:rPr>
              <a:t>Elke maand wordt gekeken of de afgevlakte gezondheidsindex al dan niet een zekere spilindex overschrijdt. </a:t>
            </a:r>
          </a:p>
          <a:p>
            <a:r>
              <a:rPr lang="nl-BE" sz="2400" dirty="0">
                <a:latin typeface="Calibri" panose="020F0502020204030204" pitchFamily="34" charset="0"/>
                <a:cs typeface="Calibri" panose="020F0502020204030204" pitchFamily="34" charset="0"/>
              </a:rPr>
              <a:t>Dit systeem wordt ook gebruikt bij de indexering van de uitkeringen </a:t>
            </a:r>
          </a:p>
          <a:p>
            <a:endParaRPr lang="nl-BE" dirty="0"/>
          </a:p>
        </p:txBody>
      </p:sp>
      <p:sp>
        <p:nvSpPr>
          <p:cNvPr id="3" name="Titel 2">
            <a:extLst>
              <a:ext uri="{FF2B5EF4-FFF2-40B4-BE49-F238E27FC236}">
                <a16:creationId xmlns:a16="http://schemas.microsoft.com/office/drawing/2014/main" id="{F322197E-C96B-49E2-9619-E93A0CFC4E37}"/>
              </a:ext>
            </a:extLst>
          </p:cNvPr>
          <p:cNvSpPr>
            <a:spLocks noGrp="1"/>
          </p:cNvSpPr>
          <p:nvPr>
            <p:ph type="title"/>
          </p:nvPr>
        </p:nvSpPr>
        <p:spPr/>
        <p:txBody>
          <a:bodyPr/>
          <a:lstStyle/>
          <a:p>
            <a:r>
              <a:rPr lang="nl-BE" sz="3200" dirty="0">
                <a:latin typeface="Calibri" panose="020F0502020204030204" pitchFamily="34" charset="0"/>
                <a:cs typeface="Calibri" panose="020F0502020204030204" pitchFamily="34" charset="0"/>
              </a:rPr>
              <a:t>Indexering in de openbare sector: spilindex</a:t>
            </a:r>
          </a:p>
        </p:txBody>
      </p:sp>
    </p:spTree>
    <p:extLst>
      <p:ext uri="{BB962C8B-B14F-4D97-AF65-F5344CB8AC3E}">
        <p14:creationId xmlns:p14="http://schemas.microsoft.com/office/powerpoint/2010/main" val="176167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00EDDF4-50F7-4B9B-9C28-13FB3DB3922B}"/>
              </a:ext>
            </a:extLst>
          </p:cNvPr>
          <p:cNvSpPr>
            <a:spLocks noGrp="1"/>
          </p:cNvSpPr>
          <p:nvPr>
            <p:ph type="body" idx="1"/>
          </p:nvPr>
        </p:nvSpPr>
        <p:spPr/>
        <p:txBody>
          <a:bodyPr/>
          <a:lstStyle/>
          <a:p>
            <a:pPr marL="342900" indent="-342900"/>
            <a:endParaRPr lang="nl-BE" sz="2400" dirty="0"/>
          </a:p>
          <a:p>
            <a:pPr marL="342900" indent="-342900"/>
            <a:r>
              <a:rPr lang="nl-BE" sz="2400" dirty="0"/>
              <a:t>Waar</a:t>
            </a:r>
          </a:p>
          <a:p>
            <a:pPr marL="342900" indent="-342900"/>
            <a:r>
              <a:rPr lang="nl-BE" sz="2400" dirty="0"/>
              <a:t>Niet Waar</a:t>
            </a:r>
            <a:endParaRPr lang="nl-BE" sz="2000" dirty="0"/>
          </a:p>
        </p:txBody>
      </p:sp>
      <p:sp>
        <p:nvSpPr>
          <p:cNvPr id="3" name="Titel 2">
            <a:extLst>
              <a:ext uri="{FF2B5EF4-FFF2-40B4-BE49-F238E27FC236}">
                <a16:creationId xmlns:a16="http://schemas.microsoft.com/office/drawing/2014/main" id="{F5016C11-155A-414D-B9F4-5300E6944890}"/>
              </a:ext>
            </a:extLst>
          </p:cNvPr>
          <p:cNvSpPr>
            <a:spLocks noGrp="1"/>
          </p:cNvSpPr>
          <p:nvPr>
            <p:ph type="title"/>
          </p:nvPr>
        </p:nvSpPr>
        <p:spPr>
          <a:xfrm>
            <a:off x="673876" y="707446"/>
            <a:ext cx="7690800" cy="704800"/>
          </a:xfrm>
        </p:spPr>
        <p:txBody>
          <a:bodyPr/>
          <a:lstStyle/>
          <a:p>
            <a:r>
              <a:rPr lang="nl-BE" dirty="0"/>
              <a:t>Index tast de concurrentiekracht 	aan?</a:t>
            </a:r>
          </a:p>
        </p:txBody>
      </p:sp>
    </p:spTree>
    <p:extLst>
      <p:ext uri="{BB962C8B-B14F-4D97-AF65-F5344CB8AC3E}">
        <p14:creationId xmlns:p14="http://schemas.microsoft.com/office/powerpoint/2010/main" val="613281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00EDDF4-50F7-4B9B-9C28-13FB3DB3922B}"/>
              </a:ext>
            </a:extLst>
          </p:cNvPr>
          <p:cNvSpPr>
            <a:spLocks noGrp="1"/>
          </p:cNvSpPr>
          <p:nvPr>
            <p:ph type="body" idx="1"/>
          </p:nvPr>
        </p:nvSpPr>
        <p:spPr/>
        <p:txBody>
          <a:bodyPr/>
          <a:lstStyle/>
          <a:p>
            <a:pPr marL="342900" indent="-342900"/>
            <a:r>
              <a:rPr lang="nl-BE" sz="2400" dirty="0"/>
              <a:t>Tot op heden heeft nog geen enkele wetenschappelijke studie aangetoond dat de automatische loonindexering het concurrentievermogen van de Belgische economie heeft aangetast. </a:t>
            </a:r>
          </a:p>
          <a:p>
            <a:pPr marL="342900" indent="-342900"/>
            <a:r>
              <a:rPr lang="nl-BE" sz="2400" dirty="0"/>
              <a:t>Integendeel, een studie van de IRES (</a:t>
            </a:r>
            <a:r>
              <a:rPr lang="nl-BE" sz="2400" dirty="0" err="1"/>
              <a:t>Institut</a:t>
            </a:r>
            <a:r>
              <a:rPr lang="nl-BE" sz="2400" dirty="0"/>
              <a:t> des recherches </a:t>
            </a:r>
            <a:r>
              <a:rPr lang="nl-BE" sz="2400" dirty="0" err="1"/>
              <a:t>économiques</a:t>
            </a:r>
            <a:r>
              <a:rPr lang="nl-BE" sz="2400" dirty="0"/>
              <a:t> et </a:t>
            </a:r>
            <a:r>
              <a:rPr lang="nl-BE" sz="2400" dirty="0" err="1"/>
              <a:t>sociales</a:t>
            </a:r>
            <a:r>
              <a:rPr lang="nl-BE" sz="2400" dirty="0"/>
              <a:t> van de UCL) uit 2013 heeft net aangetoond dat de automatische loonindexering op langere termijn geen negatieve impact heeft op het concurrentievermogen van de Belgische economie.</a:t>
            </a:r>
            <a:endParaRPr lang="nl-BE" sz="2000" dirty="0"/>
          </a:p>
        </p:txBody>
      </p:sp>
      <p:sp>
        <p:nvSpPr>
          <p:cNvPr id="3" name="Titel 2">
            <a:extLst>
              <a:ext uri="{FF2B5EF4-FFF2-40B4-BE49-F238E27FC236}">
                <a16:creationId xmlns:a16="http://schemas.microsoft.com/office/drawing/2014/main" id="{F5016C11-155A-414D-B9F4-5300E6944890}"/>
              </a:ext>
            </a:extLst>
          </p:cNvPr>
          <p:cNvSpPr>
            <a:spLocks noGrp="1"/>
          </p:cNvSpPr>
          <p:nvPr>
            <p:ph type="title"/>
          </p:nvPr>
        </p:nvSpPr>
        <p:spPr>
          <a:xfrm>
            <a:off x="673876" y="707446"/>
            <a:ext cx="7690800" cy="704800"/>
          </a:xfrm>
        </p:spPr>
        <p:txBody>
          <a:bodyPr/>
          <a:lstStyle/>
          <a:p>
            <a:r>
              <a:rPr lang="nl-BE" dirty="0"/>
              <a:t>Index tast de concurrentiekracht 	aan?</a:t>
            </a:r>
          </a:p>
        </p:txBody>
      </p:sp>
    </p:spTree>
    <p:extLst>
      <p:ext uri="{BB962C8B-B14F-4D97-AF65-F5344CB8AC3E}">
        <p14:creationId xmlns:p14="http://schemas.microsoft.com/office/powerpoint/2010/main" val="1352013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00EDDF4-50F7-4B9B-9C28-13FB3DB3922B}"/>
              </a:ext>
            </a:extLst>
          </p:cNvPr>
          <p:cNvSpPr>
            <a:spLocks noGrp="1"/>
          </p:cNvSpPr>
          <p:nvPr>
            <p:ph type="body" idx="1"/>
          </p:nvPr>
        </p:nvSpPr>
        <p:spPr/>
        <p:txBody>
          <a:bodyPr/>
          <a:lstStyle/>
          <a:p>
            <a:pPr marL="342900" indent="-342900"/>
            <a:endParaRPr lang="nl-BE" sz="2400" dirty="0"/>
          </a:p>
          <a:p>
            <a:pPr marL="342900" indent="-342900"/>
            <a:r>
              <a:rPr lang="nl-BE" sz="2400" dirty="0"/>
              <a:t>Waar</a:t>
            </a:r>
          </a:p>
          <a:p>
            <a:pPr marL="342900" indent="-342900"/>
            <a:r>
              <a:rPr lang="nl-BE" sz="2400" dirty="0"/>
              <a:t>Niet Waar</a:t>
            </a:r>
            <a:endParaRPr lang="nl-BE" sz="2000" dirty="0"/>
          </a:p>
        </p:txBody>
      </p:sp>
      <p:sp>
        <p:nvSpPr>
          <p:cNvPr id="3" name="Titel 2">
            <a:extLst>
              <a:ext uri="{FF2B5EF4-FFF2-40B4-BE49-F238E27FC236}">
                <a16:creationId xmlns:a16="http://schemas.microsoft.com/office/drawing/2014/main" id="{F5016C11-155A-414D-B9F4-5300E6944890}"/>
              </a:ext>
            </a:extLst>
          </p:cNvPr>
          <p:cNvSpPr>
            <a:spLocks noGrp="1"/>
          </p:cNvSpPr>
          <p:nvPr>
            <p:ph type="title"/>
          </p:nvPr>
        </p:nvSpPr>
        <p:spPr>
          <a:xfrm>
            <a:off x="673876" y="707446"/>
            <a:ext cx="7690800" cy="704800"/>
          </a:xfrm>
        </p:spPr>
        <p:txBody>
          <a:bodyPr/>
          <a:lstStyle/>
          <a:p>
            <a:r>
              <a:rPr lang="nl-BE" dirty="0"/>
              <a:t>Index draag bij tot inkomensgelijkheid?</a:t>
            </a:r>
          </a:p>
        </p:txBody>
      </p:sp>
    </p:spTree>
    <p:extLst>
      <p:ext uri="{BB962C8B-B14F-4D97-AF65-F5344CB8AC3E}">
        <p14:creationId xmlns:p14="http://schemas.microsoft.com/office/powerpoint/2010/main" val="69313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02EAE38-A11C-493F-96D1-F9917DDCDDF0}"/>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A035B62B-2608-4D37-914B-8A0974CCFA68}"/>
              </a:ext>
            </a:extLst>
          </p:cNvPr>
          <p:cNvSpPr>
            <a:spLocks noGrp="1"/>
          </p:cNvSpPr>
          <p:nvPr>
            <p:ph type="title"/>
          </p:nvPr>
        </p:nvSpPr>
        <p:spPr>
          <a:xfrm>
            <a:off x="5902035" y="812799"/>
            <a:ext cx="3260438" cy="701965"/>
          </a:xfrm>
        </p:spPr>
        <p:txBody>
          <a:bodyPr/>
          <a:lstStyle/>
          <a:p>
            <a:r>
              <a:rPr lang="nl-BE" dirty="0"/>
              <a:t>Index en inkomens -ongelijkheid</a:t>
            </a:r>
          </a:p>
        </p:txBody>
      </p:sp>
      <p:pic>
        <p:nvPicPr>
          <p:cNvPr id="5" name="Afbeelding 4">
            <a:extLst>
              <a:ext uri="{FF2B5EF4-FFF2-40B4-BE49-F238E27FC236}">
                <a16:creationId xmlns:a16="http://schemas.microsoft.com/office/drawing/2014/main" id="{6E910759-A0F8-4BA1-B2C6-3BF5975B2FB3}"/>
              </a:ext>
            </a:extLst>
          </p:cNvPr>
          <p:cNvPicPr>
            <a:picLocks noChangeAspect="1"/>
          </p:cNvPicPr>
          <p:nvPr/>
        </p:nvPicPr>
        <p:blipFill rotWithShape="1">
          <a:blip r:embed="rId3"/>
          <a:srcRect l="15682" t="18047" r="51212" b="14074"/>
          <a:stretch/>
        </p:blipFill>
        <p:spPr>
          <a:xfrm>
            <a:off x="480291" y="151423"/>
            <a:ext cx="5421745" cy="6252994"/>
          </a:xfrm>
          <a:prstGeom prst="rect">
            <a:avLst/>
          </a:prstGeom>
        </p:spPr>
      </p:pic>
    </p:spTree>
    <p:extLst>
      <p:ext uri="{BB962C8B-B14F-4D97-AF65-F5344CB8AC3E}">
        <p14:creationId xmlns:p14="http://schemas.microsoft.com/office/powerpoint/2010/main" val="2908872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DF49A05-3689-4F6A-BD80-5B6F0D947E47}"/>
              </a:ext>
            </a:extLst>
          </p:cNvPr>
          <p:cNvSpPr>
            <a:spLocks noGrp="1"/>
          </p:cNvSpPr>
          <p:nvPr>
            <p:ph type="body" idx="1"/>
          </p:nvPr>
        </p:nvSpPr>
        <p:spPr/>
        <p:txBody>
          <a:bodyPr/>
          <a:lstStyle/>
          <a:p>
            <a:endParaRPr lang="nl-BE" dirty="0"/>
          </a:p>
        </p:txBody>
      </p:sp>
      <p:sp>
        <p:nvSpPr>
          <p:cNvPr id="3" name="Titel 2">
            <a:extLst>
              <a:ext uri="{FF2B5EF4-FFF2-40B4-BE49-F238E27FC236}">
                <a16:creationId xmlns:a16="http://schemas.microsoft.com/office/drawing/2014/main" id="{F7C2C2CB-11D6-4AFC-90CE-6CD9D685348B}"/>
              </a:ext>
            </a:extLst>
          </p:cNvPr>
          <p:cNvSpPr>
            <a:spLocks noGrp="1"/>
          </p:cNvSpPr>
          <p:nvPr>
            <p:ph type="title"/>
          </p:nvPr>
        </p:nvSpPr>
        <p:spPr/>
        <p:txBody>
          <a:bodyPr/>
          <a:lstStyle/>
          <a:p>
            <a:endParaRPr lang="nl-BE"/>
          </a:p>
        </p:txBody>
      </p:sp>
      <p:pic>
        <p:nvPicPr>
          <p:cNvPr id="5" name="Afbeelding 4">
            <a:extLst>
              <a:ext uri="{FF2B5EF4-FFF2-40B4-BE49-F238E27FC236}">
                <a16:creationId xmlns:a16="http://schemas.microsoft.com/office/drawing/2014/main" id="{BBE19F45-D4B4-42F3-9F50-EF99737BA4F2}"/>
              </a:ext>
            </a:extLst>
          </p:cNvPr>
          <p:cNvPicPr>
            <a:picLocks noChangeAspect="1"/>
          </p:cNvPicPr>
          <p:nvPr/>
        </p:nvPicPr>
        <p:blipFill rotWithShape="1">
          <a:blip r:embed="rId2"/>
          <a:srcRect l="9622" t="27688" r="42878" b="18787"/>
          <a:stretch/>
        </p:blipFill>
        <p:spPr>
          <a:xfrm>
            <a:off x="950967" y="843642"/>
            <a:ext cx="8886448" cy="5632534"/>
          </a:xfrm>
          <a:prstGeom prst="rect">
            <a:avLst/>
          </a:prstGeom>
        </p:spPr>
      </p:pic>
    </p:spTree>
    <p:extLst>
      <p:ext uri="{BB962C8B-B14F-4D97-AF65-F5344CB8AC3E}">
        <p14:creationId xmlns:p14="http://schemas.microsoft.com/office/powerpoint/2010/main" val="2112893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p:txBody>
          <a:bodyPr/>
          <a:lstStyle/>
          <a:p>
            <a:pPr algn="l"/>
            <a:r>
              <a:rPr lang="nl-BE" sz="2400" dirty="0"/>
              <a:t>Waar</a:t>
            </a:r>
          </a:p>
          <a:p>
            <a:pPr algn="l"/>
            <a:r>
              <a:rPr lang="nl-BE" sz="2400" dirty="0"/>
              <a:t>Niet waar</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Energie weegt zwaar door in de indexkorf?</a:t>
            </a:r>
          </a:p>
        </p:txBody>
      </p:sp>
    </p:spTree>
    <p:extLst>
      <p:ext uri="{BB962C8B-B14F-4D97-AF65-F5344CB8AC3E}">
        <p14:creationId xmlns:p14="http://schemas.microsoft.com/office/powerpoint/2010/main" val="2152461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p:txBody>
          <a:bodyPr/>
          <a:lstStyle/>
          <a:p>
            <a:pPr algn="l"/>
            <a:r>
              <a:rPr lang="nl-BE" sz="2400" dirty="0"/>
              <a:t>niet waar</a:t>
            </a:r>
          </a:p>
          <a:p>
            <a:pPr algn="l"/>
            <a:r>
              <a:rPr lang="nl-BE" sz="2400" dirty="0"/>
              <a:t>Het gewicht van elektriciteit en gas bedraagt samen 5% in de indexkorf </a:t>
            </a:r>
          </a:p>
          <a:p>
            <a:pPr algn="l"/>
            <a:r>
              <a:rPr lang="nl-BE" sz="2400" dirty="0"/>
              <a:t>In 2020 lag het gemiddelde equivalente huishoudinkomen in het Vlaamse Gewest op 2.442 euro per maand . Gemiddeld stijgen de energiekosten tot 447 euro per maand . Dat is 18 procent van het maandelijks inkomen dat naar energie gaat.</a:t>
            </a:r>
          </a:p>
          <a:p>
            <a:pPr algn="l"/>
            <a:r>
              <a:rPr lang="nl-BE" sz="2400" dirty="0"/>
              <a:t>Gezien energie slechts een bijdrage levert van 5 procentpunt in de indexkorf, compenseert de loonindexering minder dan een derde van de prijsstijgingen. </a:t>
            </a:r>
            <a:endParaRPr lang="nl-BE" b="0" i="0" dirty="0">
              <a:solidFill>
                <a:srgbClr val="2E3191"/>
              </a:solidFill>
              <a:effectLst/>
              <a:latin typeface="Rubik-Regular"/>
            </a:endParaRP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Energie weegt zwaar door in de indexkorf?</a:t>
            </a:r>
          </a:p>
        </p:txBody>
      </p:sp>
    </p:spTree>
    <p:extLst>
      <p:ext uri="{BB962C8B-B14F-4D97-AF65-F5344CB8AC3E}">
        <p14:creationId xmlns:p14="http://schemas.microsoft.com/office/powerpoint/2010/main" val="1032840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p:txBody>
          <a:bodyPr/>
          <a:lstStyle/>
          <a:p>
            <a:pPr algn="l"/>
            <a:r>
              <a:rPr lang="nl-BE" sz="2400" dirty="0"/>
              <a:t>Waar</a:t>
            </a:r>
          </a:p>
          <a:p>
            <a:pPr algn="l"/>
            <a:r>
              <a:rPr lang="nl-BE" sz="2400" dirty="0"/>
              <a:t>Niet waar</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Gezinnen met een laag inkomen benadeeld?</a:t>
            </a:r>
          </a:p>
        </p:txBody>
      </p:sp>
    </p:spTree>
    <p:extLst>
      <p:ext uri="{BB962C8B-B14F-4D97-AF65-F5344CB8AC3E}">
        <p14:creationId xmlns:p14="http://schemas.microsoft.com/office/powerpoint/2010/main" val="1089395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p:txBody>
          <a:bodyPr/>
          <a:lstStyle/>
          <a:p>
            <a:pPr algn="l"/>
            <a:r>
              <a:rPr lang="nl-BE" sz="2400" dirty="0"/>
              <a:t>waar</a:t>
            </a:r>
          </a:p>
          <a:p>
            <a:pPr algn="l"/>
            <a:r>
              <a:rPr lang="nl-BE" sz="2400" dirty="0"/>
              <a:t>wegingen gebeuren op basis van de consumptie van een gemiddeld gezin</a:t>
            </a:r>
          </a:p>
          <a:p>
            <a:pPr algn="l"/>
            <a:r>
              <a:rPr lang="nl-BE" sz="2400" dirty="0" err="1"/>
              <a:t>Vb</a:t>
            </a:r>
            <a:r>
              <a:rPr lang="nl-BE" sz="2400" dirty="0"/>
              <a:t>/ de huurprijs telt in de bepaling van de index slechts mee van 6% voor gezinnen met een laag inkomen ligt dit veel hoger</a:t>
            </a:r>
          </a:p>
          <a:p>
            <a:pPr algn="l"/>
            <a:r>
              <a:rPr lang="nl-BE" sz="2400" dirty="0" err="1"/>
              <a:t>Vb</a:t>
            </a:r>
            <a:r>
              <a:rPr lang="nl-BE" sz="2400" dirty="0"/>
              <a:t>/ voeding telt mee voor 20% terwijl gezinnen met een laag inkomen niet toekomen met hun budget </a:t>
            </a:r>
          </a:p>
          <a:p>
            <a:pPr algn="l"/>
            <a:r>
              <a:rPr lang="nl-BE" sz="2400" dirty="0"/>
              <a:t>Gezinnen met een laag inkomen gaan er dus jaar na jaar op achteruit</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Gezinnen met een laag inkomen benadeeld?</a:t>
            </a:r>
          </a:p>
        </p:txBody>
      </p:sp>
    </p:spTree>
    <p:extLst>
      <p:ext uri="{BB962C8B-B14F-4D97-AF65-F5344CB8AC3E}">
        <p14:creationId xmlns:p14="http://schemas.microsoft.com/office/powerpoint/2010/main" val="4019782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34533" y="2810933"/>
            <a:ext cx="7916434" cy="3434334"/>
          </a:xfrm>
        </p:spPr>
        <p:txBody>
          <a:bodyPr/>
          <a:lstStyle/>
          <a:p>
            <a:pPr algn="l"/>
            <a:r>
              <a:rPr lang="nl-BE" sz="2400" dirty="0"/>
              <a:t>Waar</a:t>
            </a:r>
          </a:p>
          <a:p>
            <a:pPr algn="l"/>
            <a:r>
              <a:rPr lang="nl-BE" sz="2400" dirty="0"/>
              <a:t>Niet waar</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Op hogere lonen een lager percentage toekennen of een index in centen is een socialere index?</a:t>
            </a:r>
          </a:p>
        </p:txBody>
      </p:sp>
    </p:spTree>
    <p:extLst>
      <p:ext uri="{BB962C8B-B14F-4D97-AF65-F5344CB8AC3E}">
        <p14:creationId xmlns:p14="http://schemas.microsoft.com/office/powerpoint/2010/main" val="1132153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34533" y="2810933"/>
            <a:ext cx="7916434" cy="3434334"/>
          </a:xfrm>
        </p:spPr>
        <p:txBody>
          <a:bodyPr/>
          <a:lstStyle/>
          <a:p>
            <a:pPr algn="l"/>
            <a:r>
              <a:rPr lang="nl-BE" sz="2400" dirty="0"/>
              <a:t>Niet waar</a:t>
            </a:r>
          </a:p>
          <a:p>
            <a:pPr algn="l"/>
            <a:r>
              <a:rPr lang="nl-BE" sz="2400" dirty="0"/>
              <a:t>Er dient een onderscheid gemaakt te worden tussen het mechanisme van de automatische koppeling van de lonen aan de index waardoor we onze koopkracht behouden en de herverdeling van de inkomens.</a:t>
            </a:r>
          </a:p>
          <a:p>
            <a:pPr algn="l"/>
            <a:r>
              <a:rPr lang="nl-BE" sz="2400" dirty="0"/>
              <a:t>Het is de fiscaliteit die moet herverdelen</a:t>
            </a:r>
          </a:p>
          <a:p>
            <a:pPr algn="l"/>
            <a:r>
              <a:rPr lang="nl-BE" sz="2400" dirty="0"/>
              <a:t>Zulke voorstellen zijn een eerste stap om het indexsysteem te ondergraven</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Op hogere lonen een lager percentage toekennen of een index in centen is een socialere index?</a:t>
            </a:r>
          </a:p>
        </p:txBody>
      </p:sp>
    </p:spTree>
    <p:extLst>
      <p:ext uri="{BB962C8B-B14F-4D97-AF65-F5344CB8AC3E}">
        <p14:creationId xmlns:p14="http://schemas.microsoft.com/office/powerpoint/2010/main" val="1512901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85333" y="2218267"/>
            <a:ext cx="7865634" cy="4027000"/>
          </a:xfrm>
        </p:spPr>
        <p:txBody>
          <a:bodyPr/>
          <a:lstStyle/>
          <a:p>
            <a:pPr algn="l"/>
            <a:r>
              <a:rPr lang="nl-BE" sz="2400" dirty="0"/>
              <a:t>Waar</a:t>
            </a:r>
          </a:p>
          <a:p>
            <a:pPr algn="l"/>
            <a:r>
              <a:rPr lang="nl-BE" sz="2400" dirty="0"/>
              <a:t>Niet waar</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De automatisch index werkt de inflatie (</a:t>
            </a:r>
            <a:r>
              <a:rPr lang="nl-BE" b="0" dirty="0" err="1"/>
              <a:t>prijstijgingen</a:t>
            </a:r>
            <a:r>
              <a:rPr lang="nl-BE" b="0" dirty="0"/>
              <a:t>) in de hand?</a:t>
            </a:r>
          </a:p>
        </p:txBody>
      </p:sp>
    </p:spTree>
    <p:extLst>
      <p:ext uri="{BB962C8B-B14F-4D97-AF65-F5344CB8AC3E}">
        <p14:creationId xmlns:p14="http://schemas.microsoft.com/office/powerpoint/2010/main" val="3840068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85333" y="2218267"/>
            <a:ext cx="7865634" cy="4027000"/>
          </a:xfrm>
        </p:spPr>
        <p:txBody>
          <a:bodyPr/>
          <a:lstStyle/>
          <a:p>
            <a:pPr algn="l"/>
            <a:r>
              <a:rPr lang="nl-BE" sz="2400" dirty="0"/>
              <a:t>Niet waar</a:t>
            </a:r>
          </a:p>
          <a:p>
            <a:pPr algn="l"/>
            <a:r>
              <a:rPr lang="nl-BE" sz="2400" dirty="0"/>
              <a:t>Index stijgt pas nadat de prijzen gestegen zijn</a:t>
            </a:r>
          </a:p>
          <a:p>
            <a:pPr algn="l"/>
            <a:r>
              <a:rPr lang="nl-BE" sz="2400" dirty="0"/>
              <a:t>Als men er in slaagt de prijzen in toom te houden dan zal de index de lonen niet stijgen.</a:t>
            </a:r>
          </a:p>
          <a:p>
            <a:pPr algn="l"/>
            <a:r>
              <a:rPr lang="nl-BE" sz="2400" dirty="0"/>
              <a:t>In de ons omringende landen mogen de energieprijzen maar twee maal per jaar aangepast worden en dan nog na goedkeuring door een soort van (prijzencommissie)</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De automatisch index werkt de inflatie (prijsstijgingen) in de hand?</a:t>
            </a:r>
          </a:p>
        </p:txBody>
      </p:sp>
    </p:spTree>
    <p:extLst>
      <p:ext uri="{BB962C8B-B14F-4D97-AF65-F5344CB8AC3E}">
        <p14:creationId xmlns:p14="http://schemas.microsoft.com/office/powerpoint/2010/main" val="3211520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85333" y="2218267"/>
            <a:ext cx="7865634" cy="4027000"/>
          </a:xfrm>
        </p:spPr>
        <p:txBody>
          <a:bodyPr/>
          <a:lstStyle/>
          <a:p>
            <a:pPr algn="l"/>
            <a:r>
              <a:rPr lang="nl-BE" sz="2400" dirty="0"/>
              <a:t>Niet waar</a:t>
            </a:r>
          </a:p>
          <a:p>
            <a:pPr algn="l"/>
            <a:r>
              <a:rPr lang="nl-BE" sz="2400" dirty="0"/>
              <a:t>Index stijgt pas nadat de prijzen gestegen zijn</a:t>
            </a:r>
          </a:p>
          <a:p>
            <a:pPr algn="l"/>
            <a:r>
              <a:rPr lang="nl-BE" sz="2400" dirty="0"/>
              <a:t>Als men er in slaagt de prijzen in toom te houden dan zal de index de lonen niet stijgen.</a:t>
            </a:r>
          </a:p>
          <a:p>
            <a:pPr algn="l"/>
            <a:r>
              <a:rPr lang="nl-BE" sz="2400" dirty="0"/>
              <a:t>In de ons omringende landen mogen de energieprijzen maar twee maal per jaar aangepast worden en dan nog na goedkeuring door een soort van (prijzencommissie)</a:t>
            </a:r>
          </a:p>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De automatisch index werkt de inflatie (prijsstijgingen) in de hand?</a:t>
            </a:r>
          </a:p>
        </p:txBody>
      </p:sp>
    </p:spTree>
    <p:extLst>
      <p:ext uri="{BB962C8B-B14F-4D97-AF65-F5344CB8AC3E}">
        <p14:creationId xmlns:p14="http://schemas.microsoft.com/office/powerpoint/2010/main" val="1819923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85333" y="2218267"/>
            <a:ext cx="7865634" cy="4027000"/>
          </a:xfrm>
        </p:spPr>
        <p:txBody>
          <a:bodyPr/>
          <a:lstStyle/>
          <a:p>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endParaRPr lang="nl-BE" b="0" dirty="0"/>
          </a:p>
        </p:txBody>
      </p:sp>
      <p:pic>
        <p:nvPicPr>
          <p:cNvPr id="9" name="Afbeelding 8">
            <a:extLst>
              <a:ext uri="{FF2B5EF4-FFF2-40B4-BE49-F238E27FC236}">
                <a16:creationId xmlns:a16="http://schemas.microsoft.com/office/drawing/2014/main" id="{42A39002-B532-4A48-8952-0DF6BCD9EAD0}"/>
              </a:ext>
            </a:extLst>
          </p:cNvPr>
          <p:cNvPicPr>
            <a:picLocks noChangeAspect="1"/>
          </p:cNvPicPr>
          <p:nvPr/>
        </p:nvPicPr>
        <p:blipFill rotWithShape="1">
          <a:blip r:embed="rId3"/>
          <a:srcRect l="14933" t="21697" r="19340" b="19583"/>
          <a:stretch/>
        </p:blipFill>
        <p:spPr>
          <a:xfrm>
            <a:off x="789632" y="1059845"/>
            <a:ext cx="9834148" cy="4941944"/>
          </a:xfrm>
          <a:prstGeom prst="rect">
            <a:avLst/>
          </a:prstGeom>
        </p:spPr>
      </p:pic>
    </p:spTree>
    <p:extLst>
      <p:ext uri="{BB962C8B-B14F-4D97-AF65-F5344CB8AC3E}">
        <p14:creationId xmlns:p14="http://schemas.microsoft.com/office/powerpoint/2010/main" val="51868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7AF295A-22DF-42C2-8A6F-1B5742A661AA}"/>
              </a:ext>
            </a:extLst>
          </p:cNvPr>
          <p:cNvSpPr>
            <a:spLocks noGrp="1"/>
          </p:cNvSpPr>
          <p:nvPr>
            <p:ph type="body" idx="1"/>
          </p:nvPr>
        </p:nvSpPr>
        <p:spPr>
          <a:xfrm>
            <a:off x="1185333" y="2218267"/>
            <a:ext cx="7865634" cy="4027000"/>
          </a:xfrm>
        </p:spPr>
        <p:txBody>
          <a:bodyPr/>
          <a:lstStyle/>
          <a:p>
            <a:pPr algn="l"/>
            <a:r>
              <a:rPr lang="en-US" sz="2000" dirty="0">
                <a:hlinkClick r:id="rId3"/>
              </a:rPr>
              <a:t>ACV | Index we trust (hetacv.be)</a:t>
            </a:r>
            <a:endParaRPr lang="nl-BE" dirty="0"/>
          </a:p>
        </p:txBody>
      </p:sp>
      <p:sp>
        <p:nvSpPr>
          <p:cNvPr id="3" name="Titel 2">
            <a:extLst>
              <a:ext uri="{FF2B5EF4-FFF2-40B4-BE49-F238E27FC236}">
                <a16:creationId xmlns:a16="http://schemas.microsoft.com/office/drawing/2014/main" id="{3FC7FACD-FBFE-4443-A657-C07E102D74CC}"/>
              </a:ext>
            </a:extLst>
          </p:cNvPr>
          <p:cNvSpPr>
            <a:spLocks noGrp="1"/>
          </p:cNvSpPr>
          <p:nvPr>
            <p:ph type="title"/>
          </p:nvPr>
        </p:nvSpPr>
        <p:spPr/>
        <p:txBody>
          <a:bodyPr/>
          <a:lstStyle/>
          <a:p>
            <a:r>
              <a:rPr lang="nl-BE" b="0" dirty="0"/>
              <a:t>Index Campagne</a:t>
            </a:r>
          </a:p>
        </p:txBody>
      </p:sp>
      <p:pic>
        <p:nvPicPr>
          <p:cNvPr id="5" name="Afbeelding 4">
            <a:extLst>
              <a:ext uri="{FF2B5EF4-FFF2-40B4-BE49-F238E27FC236}">
                <a16:creationId xmlns:a16="http://schemas.microsoft.com/office/drawing/2014/main" id="{7966A04C-4019-44B6-93CA-775B46DE0FEA}"/>
              </a:ext>
            </a:extLst>
          </p:cNvPr>
          <p:cNvPicPr>
            <a:picLocks noChangeAspect="1"/>
          </p:cNvPicPr>
          <p:nvPr/>
        </p:nvPicPr>
        <p:blipFill rotWithShape="1">
          <a:blip r:embed="rId4"/>
          <a:srcRect l="1978" t="16000" r="71158" b="17818"/>
          <a:stretch/>
        </p:blipFill>
        <p:spPr>
          <a:xfrm>
            <a:off x="1185333" y="2867891"/>
            <a:ext cx="1835559" cy="2543694"/>
          </a:xfrm>
          <a:prstGeom prst="rect">
            <a:avLst/>
          </a:prstGeom>
        </p:spPr>
      </p:pic>
      <p:pic>
        <p:nvPicPr>
          <p:cNvPr id="7" name="Afbeelding 6">
            <a:extLst>
              <a:ext uri="{FF2B5EF4-FFF2-40B4-BE49-F238E27FC236}">
                <a16:creationId xmlns:a16="http://schemas.microsoft.com/office/drawing/2014/main" id="{749129B9-125D-4C06-B9F7-E58F75B27D25}"/>
              </a:ext>
            </a:extLst>
          </p:cNvPr>
          <p:cNvPicPr>
            <a:picLocks noChangeAspect="1"/>
          </p:cNvPicPr>
          <p:nvPr/>
        </p:nvPicPr>
        <p:blipFill rotWithShape="1">
          <a:blip r:embed="rId5"/>
          <a:srcRect l="8180" t="47079" r="46297" b="25985"/>
          <a:stretch/>
        </p:blipFill>
        <p:spPr>
          <a:xfrm>
            <a:off x="4189614" y="2693323"/>
            <a:ext cx="5644343" cy="1878678"/>
          </a:xfrm>
          <a:prstGeom prst="rect">
            <a:avLst/>
          </a:prstGeom>
        </p:spPr>
      </p:pic>
      <p:pic>
        <p:nvPicPr>
          <p:cNvPr id="9" name="Afbeelding 8">
            <a:extLst>
              <a:ext uri="{FF2B5EF4-FFF2-40B4-BE49-F238E27FC236}">
                <a16:creationId xmlns:a16="http://schemas.microsoft.com/office/drawing/2014/main" id="{869A01A9-F7E8-402C-A068-750B7522A49B}"/>
              </a:ext>
            </a:extLst>
          </p:cNvPr>
          <p:cNvPicPr>
            <a:picLocks noChangeAspect="1"/>
          </p:cNvPicPr>
          <p:nvPr/>
        </p:nvPicPr>
        <p:blipFill rotWithShape="1">
          <a:blip r:embed="rId6"/>
          <a:srcRect l="9722" t="44242" r="61955" b="23861"/>
          <a:stretch/>
        </p:blipFill>
        <p:spPr>
          <a:xfrm>
            <a:off x="4189614" y="4499592"/>
            <a:ext cx="3453170" cy="2187481"/>
          </a:xfrm>
          <a:prstGeom prst="rect">
            <a:avLst/>
          </a:prstGeom>
        </p:spPr>
      </p:pic>
      <p:pic>
        <p:nvPicPr>
          <p:cNvPr id="11" name="Afbeelding 10">
            <a:extLst>
              <a:ext uri="{FF2B5EF4-FFF2-40B4-BE49-F238E27FC236}">
                <a16:creationId xmlns:a16="http://schemas.microsoft.com/office/drawing/2014/main" id="{62C6D218-26AF-4DCC-85A8-67D850325C75}"/>
              </a:ext>
            </a:extLst>
          </p:cNvPr>
          <p:cNvPicPr>
            <a:picLocks noChangeAspect="1"/>
          </p:cNvPicPr>
          <p:nvPr/>
        </p:nvPicPr>
        <p:blipFill rotWithShape="1">
          <a:blip r:embed="rId7"/>
          <a:srcRect l="31704" t="32346" r="53977" b="22546"/>
          <a:stretch/>
        </p:blipFill>
        <p:spPr>
          <a:xfrm>
            <a:off x="9144000" y="1882216"/>
            <a:ext cx="1745673" cy="3093567"/>
          </a:xfrm>
          <a:prstGeom prst="rect">
            <a:avLst/>
          </a:prstGeom>
        </p:spPr>
      </p:pic>
    </p:spTree>
    <p:extLst>
      <p:ext uri="{BB962C8B-B14F-4D97-AF65-F5344CB8AC3E}">
        <p14:creationId xmlns:p14="http://schemas.microsoft.com/office/powerpoint/2010/main" val="3328180717"/>
      </p:ext>
    </p:extLst>
  </p:cSld>
  <p:clrMapOvr>
    <a:masterClrMapping/>
  </p:clrMapOvr>
</p:sld>
</file>

<file path=ppt/theme/theme1.xml><?xml version="1.0" encoding="utf-8"?>
<a:theme xmlns:a="http://schemas.openxmlformats.org/drawingml/2006/main" name="Thema1">
  <a:themeElements>
    <a:clrScheme name="Simple Light">
      <a:dk1>
        <a:srgbClr val="383838"/>
      </a:dk1>
      <a:lt1>
        <a:srgbClr val="EEEEEE"/>
      </a:lt1>
      <a:dk2>
        <a:srgbClr val="DBDBDB"/>
      </a:dk2>
      <a:lt2>
        <a:srgbClr val="929292"/>
      </a:lt2>
      <a:accent1>
        <a:srgbClr val="383838"/>
      </a:accent1>
      <a:accent2>
        <a:srgbClr val="383838"/>
      </a:accent2>
      <a:accent3>
        <a:srgbClr val="383838"/>
      </a:accent3>
      <a:accent4>
        <a:srgbClr val="383838"/>
      </a:accent4>
      <a:accent5>
        <a:srgbClr val="FFFFFF"/>
      </a:accent5>
      <a:accent6>
        <a:srgbClr val="FFFFFF"/>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a1" id="{726401BF-7AAB-40EB-9483-3C6FD7DFBB9A}" vid="{2606439E-8DE0-4504-89F7-45B4FB7CA25A}"/>
    </a:ext>
  </a:extLst>
</a:theme>
</file>

<file path=ppt/theme/theme2.xml><?xml version="1.0" encoding="utf-8"?>
<a:theme xmlns:a="http://schemas.openxmlformats.org/drawingml/2006/main" name="Slidesgo Final Pages">
  <a:themeElements>
    <a:clrScheme name="Simple Light">
      <a:dk1>
        <a:srgbClr val="000000"/>
      </a:dk1>
      <a:lt1>
        <a:srgbClr val="F5F6F1"/>
      </a:lt1>
      <a:dk2>
        <a:srgbClr val="E5E5DB"/>
      </a:dk2>
      <a:lt2>
        <a:srgbClr val="C7C0B5"/>
      </a:lt2>
      <a:accent1>
        <a:srgbClr val="B9B5AA"/>
      </a:accent1>
      <a:accent2>
        <a:srgbClr val="212121"/>
      </a:accent2>
      <a:accent3>
        <a:srgbClr val="B7B7B7"/>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38CA05652504429D58CA600F34DE38" ma:contentTypeVersion="8" ma:contentTypeDescription="Een nieuw document maken." ma:contentTypeScope="" ma:versionID="b27bee738af9af352a5aa4bd28031848">
  <xsd:schema xmlns:xsd="http://www.w3.org/2001/XMLSchema" xmlns:xs="http://www.w3.org/2001/XMLSchema" xmlns:p="http://schemas.microsoft.com/office/2006/metadata/properties" xmlns:ns2="e8f3d28a-9832-47f7-b63e-76c6af817a15" xmlns:ns3="1e832426-6819-49af-b751-404cdfce1567" targetNamespace="http://schemas.microsoft.com/office/2006/metadata/properties" ma:root="true" ma:fieldsID="d02eebd956258b0bed902d499ea0b61c" ns2:_="" ns3:_="">
    <xsd:import namespace="e8f3d28a-9832-47f7-b63e-76c6af817a15"/>
    <xsd:import namespace="1e832426-6819-49af-b751-404cdfce156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f3d28a-9832-47f7-b63e-76c6af817a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4a2598b1-08ab-4950-8754-92b55e3dff8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832426-6819-49af-b751-404cdfce156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b59c6fb-39f7-4082-b831-44755ce76e24}" ma:internalName="TaxCatchAll" ma:showField="CatchAllData" ma:web="0e5f5628-3315-4269-9783-cdf1ac2ce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f3d28a-9832-47f7-b63e-76c6af817a15">
      <Terms xmlns="http://schemas.microsoft.com/office/infopath/2007/PartnerControls"/>
    </lcf76f155ced4ddcb4097134ff3c332f>
    <TaxCatchAll xmlns="1e832426-6819-49af-b751-404cdfce1567" xsi:nil="true"/>
  </documentManagement>
</p:properties>
</file>

<file path=customXml/itemProps1.xml><?xml version="1.0" encoding="utf-8"?>
<ds:datastoreItem xmlns:ds="http://schemas.openxmlformats.org/officeDocument/2006/customXml" ds:itemID="{B44A5BEF-9BD3-4345-8ACF-9E0003D96AD4}"/>
</file>

<file path=customXml/itemProps2.xml><?xml version="1.0" encoding="utf-8"?>
<ds:datastoreItem xmlns:ds="http://schemas.openxmlformats.org/officeDocument/2006/customXml" ds:itemID="{6C142473-8D08-4B9F-B86F-CC671112A391}">
  <ds:schemaRefs>
    <ds:schemaRef ds:uri="http://schemas.microsoft.com/sharepoint/v3/contenttype/forms"/>
  </ds:schemaRefs>
</ds:datastoreItem>
</file>

<file path=customXml/itemProps3.xml><?xml version="1.0" encoding="utf-8"?>
<ds:datastoreItem xmlns:ds="http://schemas.openxmlformats.org/officeDocument/2006/customXml" ds:itemID="{C530F497-29B1-459E-ABFF-72F2D83EFDF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8f3d28a-9832-47f7-b63e-76c6af817a1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Thema1</Template>
  <TotalTime>230</TotalTime>
  <Words>2933</Words>
  <Application>Microsoft Office PowerPoint</Application>
  <PresentationFormat>Breedbeeld</PresentationFormat>
  <Paragraphs>225</Paragraphs>
  <Slides>37</Slides>
  <Notes>34</Notes>
  <HiddenSlides>0</HiddenSlides>
  <MMClips>0</MMClips>
  <ScaleCrop>false</ScaleCrop>
  <HeadingPairs>
    <vt:vector size="6" baseType="variant">
      <vt:variant>
        <vt:lpstr>Gebruikte lettertypen</vt:lpstr>
      </vt:variant>
      <vt:variant>
        <vt:i4>14</vt:i4>
      </vt:variant>
      <vt:variant>
        <vt:lpstr>Thema</vt:lpstr>
      </vt:variant>
      <vt:variant>
        <vt:i4>3</vt:i4>
      </vt:variant>
      <vt:variant>
        <vt:lpstr>Diatitels</vt:lpstr>
      </vt:variant>
      <vt:variant>
        <vt:i4>37</vt:i4>
      </vt:variant>
    </vt:vector>
  </HeadingPairs>
  <TitlesOfParts>
    <vt:vector size="54" baseType="lpstr">
      <vt:lpstr>Arial</vt:lpstr>
      <vt:lpstr>Calibri</vt:lpstr>
      <vt:lpstr>coranto-2</vt:lpstr>
      <vt:lpstr>Courier New</vt:lpstr>
      <vt:lpstr>Didact Gothic</vt:lpstr>
      <vt:lpstr>Julius Sans One</vt:lpstr>
      <vt:lpstr>Montserrat</vt:lpstr>
      <vt:lpstr>Open Sans</vt:lpstr>
      <vt:lpstr>Proxima Nova</vt:lpstr>
      <vt:lpstr>Proxima Nova Semibold</vt:lpstr>
      <vt:lpstr>Questrial</vt:lpstr>
      <vt:lpstr>Roboto</vt:lpstr>
      <vt:lpstr>Rubik-Regular</vt:lpstr>
      <vt:lpstr>Wingdings</vt:lpstr>
      <vt:lpstr>Thema1</vt:lpstr>
      <vt:lpstr>Slidesgo Final Pages</vt:lpstr>
      <vt:lpstr>1_Slidesgo Final Pages</vt:lpstr>
      <vt:lpstr>De index</vt:lpstr>
      <vt:lpstr>thermometer voor prijsschommelingen</vt:lpstr>
      <vt:lpstr>Wat is inflatie?</vt:lpstr>
      <vt:lpstr>Quiz me Quick</vt:lpstr>
      <vt:lpstr>Geschiedenis van de index</vt:lpstr>
      <vt:lpstr>Indexsprongen</vt:lpstr>
      <vt:lpstr>PowerPoint-presentatie</vt:lpstr>
      <vt:lpstr>De gezondheidsindex</vt:lpstr>
      <vt:lpstr>De afgevlakte index</vt:lpstr>
      <vt:lpstr>Inflatie jan 2023 </vt:lpstr>
      <vt:lpstr>PowerPoint-presentatie</vt:lpstr>
      <vt:lpstr>Enkele producten en diensten die ten opzichte van januari vorig jaar sterk in prijs stegen, zijn:</vt:lpstr>
      <vt:lpstr>Enkele producten en diensten die ten opzichte van januari vorig jaar sterk in prijs gedaald, zijn:</vt:lpstr>
      <vt:lpstr>PowerPoint-presentatie</vt:lpstr>
      <vt:lpstr>PowerPoint-presentatie</vt:lpstr>
      <vt:lpstr>Indexkorf</vt:lpstr>
      <vt:lpstr>Indexkorf</vt:lpstr>
      <vt:lpstr>Automatische indexering voor iedereen?</vt:lpstr>
      <vt:lpstr>Automatische indexering voor iedereen?</vt:lpstr>
      <vt:lpstr>Indexering in de privésector</vt:lpstr>
      <vt:lpstr>Indexering in de openbare sector: spilindex</vt:lpstr>
      <vt:lpstr>Index tast de concurrentiekracht  aan?</vt:lpstr>
      <vt:lpstr>Index tast de concurrentiekracht  aan?</vt:lpstr>
      <vt:lpstr>Index draag bij tot inkomensgelijkheid?</vt:lpstr>
      <vt:lpstr>Index en inkomens -ongelijkheid</vt:lpstr>
      <vt:lpstr>PowerPoint-presentatie</vt:lpstr>
      <vt:lpstr>Energie weegt zwaar door in de indexkorf?</vt:lpstr>
      <vt:lpstr>Energie weegt zwaar door in de indexkorf?</vt:lpstr>
      <vt:lpstr>Gezinnen met een laag inkomen benadeeld?</vt:lpstr>
      <vt:lpstr>Gezinnen met een laag inkomen benadeeld?</vt:lpstr>
      <vt:lpstr>Op hogere lonen een lager percentage toekennen of een index in centen is een socialere index?</vt:lpstr>
      <vt:lpstr>Op hogere lonen een lager percentage toekennen of een index in centen is een socialere index?</vt:lpstr>
      <vt:lpstr>De automatisch index werkt de inflatie (prijstijgingen) in de hand?</vt:lpstr>
      <vt:lpstr>De automatisch index werkt de inflatie (prijsstijgingen) in de hand?</vt:lpstr>
      <vt:lpstr>De automatisch index werkt de inflatie (prijsstijgingen) in de hand?</vt:lpstr>
      <vt:lpstr>PowerPoint-presentatie</vt:lpstr>
      <vt:lpstr>Index Campagne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index</dc:title>
  <dc:creator>Ewout Fransen</dc:creator>
  <cp:lastModifiedBy>Marian Willekens</cp:lastModifiedBy>
  <cp:revision>9</cp:revision>
  <cp:lastPrinted>2022-04-21T20:56:12Z</cp:lastPrinted>
  <dcterms:created xsi:type="dcterms:W3CDTF">2022-04-21T20:22:12Z</dcterms:created>
  <dcterms:modified xsi:type="dcterms:W3CDTF">2023-02-13T14:03:57Z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0x010100A238CA05652504429D58CA600F34DE38</vt:lpwstr>
  </property>
</Properties>
</file>