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85" r:id="rId2"/>
  </p:sldMasterIdLst>
  <p:notesMasterIdLst>
    <p:notesMasterId r:id="rId20"/>
  </p:notesMasterIdLst>
  <p:handoutMasterIdLst>
    <p:handoutMasterId r:id="rId21"/>
  </p:handoutMasterIdLst>
  <p:sldIdLst>
    <p:sldId id="273" r:id="rId3"/>
    <p:sldId id="298" r:id="rId4"/>
    <p:sldId id="300" r:id="rId5"/>
    <p:sldId id="297" r:id="rId6"/>
    <p:sldId id="433" r:id="rId7"/>
    <p:sldId id="434" r:id="rId8"/>
    <p:sldId id="436" r:id="rId9"/>
    <p:sldId id="437" r:id="rId10"/>
    <p:sldId id="435" r:id="rId11"/>
    <p:sldId id="299" r:id="rId12"/>
    <p:sldId id="439" r:id="rId13"/>
    <p:sldId id="440" r:id="rId14"/>
    <p:sldId id="314" r:id="rId15"/>
    <p:sldId id="315" r:id="rId16"/>
    <p:sldId id="438" r:id="rId17"/>
    <p:sldId id="316" r:id="rId18"/>
    <p:sldId id="432" r:id="rId19"/>
  </p:sldIdLst>
  <p:sldSz cx="9906000" cy="6858000" type="A4"/>
  <p:notesSz cx="6794500" cy="99314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98" userDrawn="1">
          <p15:clr>
            <a:srgbClr val="A4A3A4"/>
          </p15:clr>
        </p15:guide>
        <p15:guide id="2" pos="20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CE4"/>
    <a:srgbClr val="7C2C45"/>
    <a:srgbClr val="8E324E"/>
    <a:srgbClr val="9E38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FD0F851-EC5A-4D38-B0AD-8093EC10F338}">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jl, licht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2" autoAdjust="0"/>
    <p:restoredTop sz="83437" autoAdjust="0"/>
  </p:normalViewPr>
  <p:slideViewPr>
    <p:cSldViewPr snapToGrid="0" showGuides="1">
      <p:cViewPr varScale="1">
        <p:scale>
          <a:sx n="72" d="100"/>
          <a:sy n="72" d="100"/>
        </p:scale>
        <p:origin x="66" y="300"/>
      </p:cViewPr>
      <p:guideLst>
        <p:guide orient="horz" pos="3498"/>
        <p:guide pos="2099"/>
      </p:guideLst>
    </p:cSldViewPr>
  </p:slideViewPr>
  <p:notesTextViewPr>
    <p:cViewPr>
      <p:scale>
        <a:sx n="1" d="1"/>
        <a:sy n="1" d="1"/>
      </p:scale>
      <p:origin x="0" y="0"/>
    </p:cViewPr>
  </p:notesTextViewPr>
  <p:sorterViewPr>
    <p:cViewPr>
      <p:scale>
        <a:sx n="100" d="100"/>
        <a:sy n="100" d="100"/>
      </p:scale>
      <p:origin x="0" y="1266"/>
    </p:cViewPr>
  </p:sorterViewPr>
  <p:notesViewPr>
    <p:cSldViewPr snapToGrid="0" showGuide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2F8F1BE-412C-4C4D-95B2-2DF8F4936E65}"/>
              </a:ext>
            </a:extLst>
          </p:cNvPr>
          <p:cNvSpPr>
            <a:spLocks noGrp="1"/>
          </p:cNvSpPr>
          <p:nvPr>
            <p:ph type="hdr" sz="quarter"/>
          </p:nvPr>
        </p:nvSpPr>
        <p:spPr>
          <a:xfrm>
            <a:off x="1" y="0"/>
            <a:ext cx="2944283" cy="498295"/>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AB674EE4-2ABD-4B58-90C5-735AF1F4A580}"/>
              </a:ext>
            </a:extLst>
          </p:cNvPr>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0F4FAA9A-2180-4E56-B8BA-9D9D0AEA72BD}" type="datetimeFigureOut">
              <a:rPr lang="nl-BE" smtClean="0"/>
              <a:t>12/09/2022</a:t>
            </a:fld>
            <a:endParaRPr lang="nl-BE"/>
          </a:p>
        </p:txBody>
      </p:sp>
      <p:sp>
        <p:nvSpPr>
          <p:cNvPr id="4" name="Tijdelijke aanduiding voor voettekst 3">
            <a:extLst>
              <a:ext uri="{FF2B5EF4-FFF2-40B4-BE49-F238E27FC236}">
                <a16:creationId xmlns:a16="http://schemas.microsoft.com/office/drawing/2014/main" id="{BF1F277E-5DDC-41F5-8CDE-34812683B8FF}"/>
              </a:ext>
            </a:extLst>
          </p:cNvPr>
          <p:cNvSpPr>
            <a:spLocks noGrp="1"/>
          </p:cNvSpPr>
          <p:nvPr>
            <p:ph type="ftr" sz="quarter" idx="2"/>
          </p:nvPr>
        </p:nvSpPr>
        <p:spPr>
          <a:xfrm>
            <a:off x="1" y="9433108"/>
            <a:ext cx="2944283" cy="498294"/>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CFDF25E1-36FF-4944-A9D5-8C6FDCE6941F}"/>
              </a:ext>
            </a:extLst>
          </p:cNvPr>
          <p:cNvSpPr>
            <a:spLocks noGrp="1"/>
          </p:cNvSpPr>
          <p:nvPr>
            <p:ph type="sldNum" sz="quarter" idx="3"/>
          </p:nvPr>
        </p:nvSpPr>
        <p:spPr>
          <a:xfrm>
            <a:off x="3848645" y="9433108"/>
            <a:ext cx="2944283" cy="498294"/>
          </a:xfrm>
          <a:prstGeom prst="rect">
            <a:avLst/>
          </a:prstGeom>
        </p:spPr>
        <p:txBody>
          <a:bodyPr vert="horz" lIns="91440" tIns="45720" rIns="91440" bIns="45720" rtlCol="0" anchor="b"/>
          <a:lstStyle>
            <a:lvl1pPr algn="r">
              <a:defRPr sz="1200"/>
            </a:lvl1pPr>
          </a:lstStyle>
          <a:p>
            <a:fld id="{699FA373-BDA9-4BEE-9024-E108C8557C97}" type="slidenum">
              <a:rPr lang="nl-BE" smtClean="0"/>
              <a:t>‹#›</a:t>
            </a:fld>
            <a:endParaRPr lang="nl-BE"/>
          </a:p>
        </p:txBody>
      </p:sp>
    </p:spTree>
    <p:extLst>
      <p:ext uri="{BB962C8B-B14F-4D97-AF65-F5344CB8AC3E}">
        <p14:creationId xmlns:p14="http://schemas.microsoft.com/office/powerpoint/2010/main" val="1947053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4283" cy="498295"/>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1B3C8B56-CB21-415B-BE26-D622402ADB7C}" type="datetimeFigureOut">
              <a:rPr lang="nl-BE" smtClean="0"/>
              <a:t>12/09/2022</a:t>
            </a:fld>
            <a:endParaRPr lang="nl-BE"/>
          </a:p>
        </p:txBody>
      </p:sp>
      <p:sp>
        <p:nvSpPr>
          <p:cNvPr id="4" name="Tijdelijke aanduiding voor dia-afbeelding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1" y="9433108"/>
            <a:ext cx="2944283" cy="498294"/>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48645" y="9433108"/>
            <a:ext cx="2944283" cy="498294"/>
          </a:xfrm>
          <a:prstGeom prst="rect">
            <a:avLst/>
          </a:prstGeom>
        </p:spPr>
        <p:txBody>
          <a:bodyPr vert="horz" lIns="91440" tIns="45720" rIns="91440" bIns="45720" rtlCol="0" anchor="b"/>
          <a:lstStyle>
            <a:lvl1pPr algn="r">
              <a:defRPr sz="1200"/>
            </a:lvl1pPr>
          </a:lstStyle>
          <a:p>
            <a:fld id="{4EEC3393-6C49-451E-A822-3ED79AF2EBD1}" type="slidenum">
              <a:rPr lang="nl-BE" smtClean="0"/>
              <a:t>‹#›</a:t>
            </a:fld>
            <a:endParaRPr lang="nl-BE"/>
          </a:p>
        </p:txBody>
      </p:sp>
    </p:spTree>
    <p:extLst>
      <p:ext uri="{BB962C8B-B14F-4D97-AF65-F5344CB8AC3E}">
        <p14:creationId xmlns:p14="http://schemas.microsoft.com/office/powerpoint/2010/main" val="3555688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vanbreda-health.b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3</a:t>
            </a:fld>
            <a:endParaRPr lang="nl-BE"/>
          </a:p>
        </p:txBody>
      </p:sp>
    </p:spTree>
    <p:extLst>
      <p:ext uri="{BB962C8B-B14F-4D97-AF65-F5344CB8AC3E}">
        <p14:creationId xmlns:p14="http://schemas.microsoft.com/office/powerpoint/2010/main" val="1513912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5</a:t>
            </a:fld>
            <a:endParaRPr lang="nl-BE"/>
          </a:p>
        </p:txBody>
      </p:sp>
    </p:spTree>
    <p:extLst>
      <p:ext uri="{BB962C8B-B14F-4D97-AF65-F5344CB8AC3E}">
        <p14:creationId xmlns:p14="http://schemas.microsoft.com/office/powerpoint/2010/main" val="2712234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nl-BE" sz="2400" dirty="0">
                <a:effectLst/>
                <a:latin typeface="Arial" panose="020B0604020202020204" pitchFamily="34" charset="0"/>
                <a:ea typeface="Times New Roman" panose="02020603050405020304" pitchFamily="18" charset="0"/>
                <a:cs typeface="Arial" panose="020B0604020202020204" pitchFamily="34" charset="0"/>
              </a:rPr>
              <a:t> </a:t>
            </a:r>
            <a:endParaRPr lang="nl-BE" sz="2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nl-BE" sz="1200" dirty="0">
                <a:effectLst/>
                <a:latin typeface="Arial" panose="020B0604020202020204" pitchFamily="34" charset="0"/>
                <a:ea typeface="Times New Roman" panose="02020603050405020304" pitchFamily="18" charset="0"/>
                <a:cs typeface="Arial" panose="020B0604020202020204" pitchFamily="34" charset="0"/>
              </a:rPr>
              <a:t>De kosten in verband met het gebruik van een hoorapparaat, zoals bijvoorbeeld noodzakelijke reservebatterijen, laders en dergelijke, zijn niet verzekerd. De kosten die voortvloeien uit het herstel of onderhoud van de orthopedische toestellen, kunstledematen en prothesen zijn evenmin verzekerd.</a:t>
            </a:r>
            <a:endParaRPr lang="nl-BE"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7</a:t>
            </a:fld>
            <a:endParaRPr lang="nl-BE"/>
          </a:p>
        </p:txBody>
      </p:sp>
    </p:spTree>
    <p:extLst>
      <p:ext uri="{BB962C8B-B14F-4D97-AF65-F5344CB8AC3E}">
        <p14:creationId xmlns:p14="http://schemas.microsoft.com/office/powerpoint/2010/main" val="3326655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nl-BE" sz="24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8</a:t>
            </a:fld>
            <a:endParaRPr lang="nl-BE"/>
          </a:p>
        </p:txBody>
      </p:sp>
    </p:spTree>
    <p:extLst>
      <p:ext uri="{BB962C8B-B14F-4D97-AF65-F5344CB8AC3E}">
        <p14:creationId xmlns:p14="http://schemas.microsoft.com/office/powerpoint/2010/main" val="1975721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10</a:t>
            </a:fld>
            <a:endParaRPr lang="nl-BE"/>
          </a:p>
        </p:txBody>
      </p:sp>
    </p:spTree>
    <p:extLst>
      <p:ext uri="{BB962C8B-B14F-4D97-AF65-F5344CB8AC3E}">
        <p14:creationId xmlns:p14="http://schemas.microsoft.com/office/powerpoint/2010/main" val="3689764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4EEC3393-6C49-451E-A822-3ED79AF2EBD1}" type="slidenum">
              <a:rPr lang="nl-BE" smtClean="0"/>
              <a:t>11</a:t>
            </a:fld>
            <a:endParaRPr lang="nl-BE"/>
          </a:p>
        </p:txBody>
      </p:sp>
    </p:spTree>
    <p:extLst>
      <p:ext uri="{BB962C8B-B14F-4D97-AF65-F5344CB8AC3E}">
        <p14:creationId xmlns:p14="http://schemas.microsoft.com/office/powerpoint/2010/main" val="2613297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EC3393-6C49-451E-A822-3ED79AF2EBD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295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https://youtu.be/xkbpUO15KFo</a:t>
            </a:r>
          </a:p>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C3393-6C49-451E-A822-3ED79AF2EBD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679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C3393-6C49-451E-A822-3ED79AF2EBD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919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C3393-6C49-451E-A822-3ED79AF2EBD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552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8550" lvl="1" indent="0">
              <a:buNone/>
            </a:pPr>
            <a:r>
              <a:rPr lang="nl-BE" b="1" dirty="0"/>
              <a:t>Info rond waarborgen, terugbetalingen,…</a:t>
            </a:r>
          </a:p>
          <a:p>
            <a:pPr marL="188550" lvl="1" indent="0">
              <a:buNone/>
            </a:pPr>
            <a:endParaRPr lang="nl-BE" dirty="0"/>
          </a:p>
          <a:p>
            <a:pPr lvl="1">
              <a:buFont typeface="Wingdings" panose="05000000000000000000" pitchFamily="2" charset="2"/>
              <a:buChar char="v"/>
            </a:pPr>
            <a:r>
              <a:rPr lang="nl-BE" b="0" dirty="0">
                <a:hlinkClick r:id="rId3"/>
              </a:rPr>
              <a:t> Vanbreda app</a:t>
            </a:r>
            <a:endParaRPr lang="nl-BE" b="0" dirty="0"/>
          </a:p>
          <a:p>
            <a:pPr marL="188550" lvl="1" indent="0">
              <a:buNone/>
            </a:pPr>
            <a:endParaRPr lang="nl-BE" b="0" dirty="0"/>
          </a:p>
          <a:p>
            <a:pPr marL="628650" lvl="1" indent="-171450" defTabSz="742950">
              <a:buFont typeface="Wingdings" panose="05000000000000000000" pitchFamily="2" charset="2"/>
              <a:buChar char="v"/>
            </a:pPr>
            <a:r>
              <a:rPr lang="nl-BE" b="0" dirty="0"/>
              <a:t> Vanbreda Health website </a:t>
            </a:r>
            <a:r>
              <a:rPr lang="nl-BE" b="0" dirty="0" err="1"/>
              <a:t>contactforms</a:t>
            </a:r>
            <a:r>
              <a:rPr lang="nl-BE" b="0" dirty="0"/>
              <a:t>: </a:t>
            </a:r>
            <a:r>
              <a:rPr lang="nl-BE" sz="1463" b="0" dirty="0">
                <a:solidFill>
                  <a:srgbClr val="000000"/>
                </a:solidFill>
                <a:latin typeface="Arial"/>
                <a:hlinkClick r:id="rId4"/>
              </a:rPr>
              <a:t>www.vanbreda-health.be</a:t>
            </a:r>
            <a:endParaRPr lang="nl-BE" sz="1463" b="0" dirty="0">
              <a:solidFill>
                <a:srgbClr val="000000"/>
              </a:solidFill>
              <a:latin typeface="Arial"/>
            </a:endParaRPr>
          </a:p>
          <a:p>
            <a:pPr marL="188550" lvl="1" indent="0">
              <a:buNone/>
            </a:pPr>
            <a:endParaRPr lang="nl-BE" b="0" dirty="0"/>
          </a:p>
          <a:p>
            <a:pPr lvl="1">
              <a:buFont typeface="Wingdings" panose="05000000000000000000" pitchFamily="2" charset="2"/>
              <a:buChar char="v"/>
            </a:pPr>
            <a:r>
              <a:rPr lang="nl-BE" b="0" dirty="0"/>
              <a:t> </a:t>
            </a:r>
            <a:r>
              <a:rPr lang="nl-BE" b="0" dirty="0" err="1"/>
              <a:t>Dedicated</a:t>
            </a:r>
            <a:r>
              <a:rPr lang="nl-BE" b="0" dirty="0"/>
              <a:t> tel. nummer voor BAYER medewerkers: 03 217 55 10</a:t>
            </a:r>
          </a:p>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C3393-6C49-451E-A822-3ED79AF2EBD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9196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41.png"/><Relationship Id="rId1" Type="http://schemas.openxmlformats.org/officeDocument/2006/relationships/slideMaster" Target="../slideMasters/slideMaster2.xml"/><Relationship Id="rId6" Type="http://schemas.openxmlformats.org/officeDocument/2006/relationships/image" Target="../media/image43.png"/><Relationship Id="rId5" Type="http://schemas.openxmlformats.org/officeDocument/2006/relationships/image" Target="../media/image12.svg"/><Relationship Id="rId4" Type="http://schemas.openxmlformats.org/officeDocument/2006/relationships/image" Target="../media/image42.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44.png"/><Relationship Id="rId1" Type="http://schemas.openxmlformats.org/officeDocument/2006/relationships/slideMaster" Target="../slideMasters/slideMaster2.xml"/><Relationship Id="rId6" Type="http://schemas.openxmlformats.org/officeDocument/2006/relationships/image" Target="../media/image46.png"/><Relationship Id="rId5" Type="http://schemas.openxmlformats.org/officeDocument/2006/relationships/image" Target="../media/image18.svg"/><Relationship Id="rId4" Type="http://schemas.openxmlformats.org/officeDocument/2006/relationships/image" Target="../media/image45.png"/><Relationship Id="rId9" Type="http://schemas.openxmlformats.org/officeDocument/2006/relationships/image" Target="../media/image22.sv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48.png"/><Relationship Id="rId1" Type="http://schemas.openxmlformats.org/officeDocument/2006/relationships/slideMaster" Target="../slideMasters/slideMaster2.xml"/><Relationship Id="rId6" Type="http://schemas.openxmlformats.org/officeDocument/2006/relationships/image" Target="../media/image50.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image" Target="../media/image30.sv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6FBFA7C-9726-4C8A-B776-68FC5BD49E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10" name="Afbeelding 9" descr="Afbeelding met hek, gebouw, bank, buiten&#10;&#10;Beschrijving is gegenereerd met zeer hoge betrouwbaarheid" hidden="1">
            <a:extLst>
              <a:ext uri="{FF2B5EF4-FFF2-40B4-BE49-F238E27FC236}">
                <a16:creationId xmlns:a16="http://schemas.microsoft.com/office/drawing/2014/main" id="{A3F1F2E8-4B04-4B9C-A77A-376E26F54D8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3704"/>
          <a:stretch/>
        </p:blipFill>
        <p:spPr>
          <a:xfrm>
            <a:off x="0" y="0"/>
            <a:ext cx="9906000" cy="6858000"/>
          </a:xfrm>
          <a:prstGeom prst="rect">
            <a:avLst/>
          </a:prstGeom>
        </p:spPr>
      </p:pic>
      <p:cxnSp>
        <p:nvCxnSpPr>
          <p:cNvPr id="24" name="Rechte verbindingslijn 23">
            <a:extLst>
              <a:ext uri="{FF2B5EF4-FFF2-40B4-BE49-F238E27FC236}">
                <a16:creationId xmlns:a16="http://schemas.microsoft.com/office/drawing/2014/main" id="{1EE75C2E-CB25-42E3-8055-EEFCC889B9B3}"/>
              </a:ext>
            </a:extLst>
          </p:cNvPr>
          <p:cNvCxnSpPr/>
          <p:nvPr userDrawn="1"/>
        </p:nvCxnSpPr>
        <p:spPr>
          <a:xfrm>
            <a:off x="4407089" y="5584207"/>
            <a:ext cx="10918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ijdelijke aanduiding voor tekst 2">
            <a:extLst>
              <a:ext uri="{FF2B5EF4-FFF2-40B4-BE49-F238E27FC236}">
                <a16:creationId xmlns:a16="http://schemas.microsoft.com/office/drawing/2014/main" id="{C3057885-6DD2-41E2-B725-B5A9F920BD23}"/>
              </a:ext>
            </a:extLst>
          </p:cNvPr>
          <p:cNvSpPr>
            <a:spLocks noGrp="1"/>
          </p:cNvSpPr>
          <p:nvPr>
            <p:ph type="body" sz="quarter" idx="11"/>
          </p:nvPr>
        </p:nvSpPr>
        <p:spPr>
          <a:xfrm>
            <a:off x="452438" y="5640465"/>
            <a:ext cx="9001125" cy="352426"/>
          </a:xfrm>
          <a:prstGeom prst="rect">
            <a:avLst/>
          </a:prstGeom>
        </p:spPr>
        <p:txBody>
          <a:bodyPr anchor="b">
            <a:noAutofit/>
          </a:bodyPr>
          <a:lstStyle>
            <a:lvl1pPr marL="0" indent="0" algn="ctr">
              <a:buFontTx/>
              <a:buNone/>
              <a:defRPr sz="1400" b="0">
                <a:solidFill>
                  <a:schemeClr val="bg1"/>
                </a:solidFill>
                <a:latin typeface="+mn-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Tekststijl van het model bewerken</a:t>
            </a:r>
          </a:p>
        </p:txBody>
      </p:sp>
      <p:sp>
        <p:nvSpPr>
          <p:cNvPr id="2" name="Titel 1">
            <a:extLst>
              <a:ext uri="{FF2B5EF4-FFF2-40B4-BE49-F238E27FC236}">
                <a16:creationId xmlns:a16="http://schemas.microsoft.com/office/drawing/2014/main" id="{D163B127-05D3-4B1F-826B-345EBF9EE604}"/>
              </a:ext>
            </a:extLst>
          </p:cNvPr>
          <p:cNvSpPr>
            <a:spLocks noGrp="1"/>
          </p:cNvSpPr>
          <p:nvPr>
            <p:ph type="title"/>
          </p:nvPr>
        </p:nvSpPr>
        <p:spPr>
          <a:xfrm>
            <a:off x="452438" y="4843816"/>
            <a:ext cx="9001126" cy="595218"/>
          </a:xfrm>
          <a:prstGeom prst="rect">
            <a:avLst/>
          </a:prstGeom>
        </p:spPr>
        <p:txBody>
          <a:bodyPr anchor="ctr"/>
          <a:lstStyle>
            <a:lvl1pPr algn="ctr">
              <a:defRPr sz="2800" b="1">
                <a:solidFill>
                  <a:schemeClr val="bg1"/>
                </a:solidFill>
              </a:defRPr>
            </a:lvl1pPr>
          </a:lstStyle>
          <a:p>
            <a:r>
              <a:rPr lang="nl-NL" dirty="0"/>
              <a:t>Klik om stijl te bewerken</a:t>
            </a:r>
            <a:endParaRPr lang="nl-BE" dirty="0"/>
          </a:p>
        </p:txBody>
      </p:sp>
    </p:spTree>
    <p:extLst>
      <p:ext uri="{BB962C8B-B14F-4D97-AF65-F5344CB8AC3E}">
        <p14:creationId xmlns:p14="http://schemas.microsoft.com/office/powerpoint/2010/main" val="316710866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Titeldia">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46BB650-FB83-4F81-8E33-C1ADEEB206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cxnSp>
        <p:nvCxnSpPr>
          <p:cNvPr id="17" name="Rechte verbindingslijn 16">
            <a:extLst>
              <a:ext uri="{FF2B5EF4-FFF2-40B4-BE49-F238E27FC236}">
                <a16:creationId xmlns:a16="http://schemas.microsoft.com/office/drawing/2014/main" id="{10C2531F-5ABC-46E5-B347-C22C72C7DA19}"/>
              </a:ext>
            </a:extLst>
          </p:cNvPr>
          <p:cNvCxnSpPr/>
          <p:nvPr userDrawn="1"/>
        </p:nvCxnSpPr>
        <p:spPr>
          <a:xfrm>
            <a:off x="4407089" y="5584207"/>
            <a:ext cx="10918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ijdelijke aanduiding voor tekst 2">
            <a:extLst>
              <a:ext uri="{FF2B5EF4-FFF2-40B4-BE49-F238E27FC236}">
                <a16:creationId xmlns:a16="http://schemas.microsoft.com/office/drawing/2014/main" id="{D00F7734-7691-4E63-975F-9C061A795EC7}"/>
              </a:ext>
            </a:extLst>
          </p:cNvPr>
          <p:cNvSpPr>
            <a:spLocks noGrp="1"/>
          </p:cNvSpPr>
          <p:nvPr>
            <p:ph type="body" sz="quarter" idx="11"/>
          </p:nvPr>
        </p:nvSpPr>
        <p:spPr>
          <a:xfrm>
            <a:off x="452438" y="5640465"/>
            <a:ext cx="9001125" cy="352426"/>
          </a:xfrm>
          <a:prstGeom prst="rect">
            <a:avLst/>
          </a:prstGeom>
        </p:spPr>
        <p:txBody>
          <a:bodyPr anchor="b">
            <a:noAutofit/>
          </a:bodyPr>
          <a:lstStyle>
            <a:lvl1pPr marL="0" indent="0" algn="ctr">
              <a:buFontTx/>
              <a:buNone/>
              <a:defRPr sz="1400" b="0">
                <a:solidFill>
                  <a:schemeClr val="bg1"/>
                </a:solidFill>
                <a:latin typeface="+mn-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Tekststijl van het model bewerken</a:t>
            </a:r>
          </a:p>
        </p:txBody>
      </p:sp>
      <p:sp>
        <p:nvSpPr>
          <p:cNvPr id="21" name="Titel 1">
            <a:extLst>
              <a:ext uri="{FF2B5EF4-FFF2-40B4-BE49-F238E27FC236}">
                <a16:creationId xmlns:a16="http://schemas.microsoft.com/office/drawing/2014/main" id="{08CB7491-FB34-42E9-8548-F040FB0FB507}"/>
              </a:ext>
            </a:extLst>
          </p:cNvPr>
          <p:cNvSpPr>
            <a:spLocks noGrp="1"/>
          </p:cNvSpPr>
          <p:nvPr>
            <p:ph type="title"/>
          </p:nvPr>
        </p:nvSpPr>
        <p:spPr>
          <a:xfrm>
            <a:off x="452438" y="4843816"/>
            <a:ext cx="9001126" cy="595218"/>
          </a:xfrm>
          <a:prstGeom prst="rect">
            <a:avLst/>
          </a:prstGeom>
        </p:spPr>
        <p:txBody>
          <a:bodyPr anchor="ctr"/>
          <a:lstStyle>
            <a:lvl1pPr algn="ctr">
              <a:defRPr sz="2800" b="1">
                <a:solidFill>
                  <a:schemeClr val="bg1"/>
                </a:solidFill>
              </a:defRPr>
            </a:lvl1pPr>
          </a:lstStyle>
          <a:p>
            <a:r>
              <a:rPr lang="nl-NL" dirty="0"/>
              <a:t>Klik om stijl te bewerken</a:t>
            </a:r>
            <a:endParaRPr lang="nl-BE" dirty="0"/>
          </a:p>
        </p:txBody>
      </p:sp>
    </p:spTree>
    <p:extLst>
      <p:ext uri="{BB962C8B-B14F-4D97-AF65-F5344CB8AC3E}">
        <p14:creationId xmlns:p14="http://schemas.microsoft.com/office/powerpoint/2010/main" val="937016805"/>
      </p:ext>
    </p:extLst>
  </p:cSld>
  <p:clrMapOvr>
    <a:masterClrMapping/>
  </p:clrMapOvr>
  <p:extLst>
    <p:ext uri="{DCECCB84-F9BA-43D5-87BE-67443E8EF086}">
      <p15:sldGuideLst xmlns:p15="http://schemas.microsoft.com/office/powerpoint/2012/main">
        <p15:guide id="1" pos="3120">
          <p15:clr>
            <a:srgbClr val="FBAE40"/>
          </p15:clr>
        </p15:guide>
        <p15:guide id="2" orient="horz" pos="406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eldia">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31264329-BF66-434C-8F84-C742DB00DD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10" name="Afbeelding 9" descr="Afbeelding met hek, gebouw, bank, buiten&#10;&#10;Beschrijving is gegenereerd met zeer hoge betrouwbaarheid" hidden="1">
            <a:extLst>
              <a:ext uri="{FF2B5EF4-FFF2-40B4-BE49-F238E27FC236}">
                <a16:creationId xmlns:a16="http://schemas.microsoft.com/office/drawing/2014/main" id="{A3F1F2E8-4B04-4B9C-A77A-376E26F54D8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3704"/>
          <a:stretch/>
        </p:blipFill>
        <p:spPr>
          <a:xfrm>
            <a:off x="0" y="0"/>
            <a:ext cx="9906000" cy="6858000"/>
          </a:xfrm>
          <a:prstGeom prst="rect">
            <a:avLst/>
          </a:prstGeom>
        </p:spPr>
      </p:pic>
      <p:cxnSp>
        <p:nvCxnSpPr>
          <p:cNvPr id="12" name="Rechte verbindingslijn 11">
            <a:extLst>
              <a:ext uri="{FF2B5EF4-FFF2-40B4-BE49-F238E27FC236}">
                <a16:creationId xmlns:a16="http://schemas.microsoft.com/office/drawing/2014/main" id="{B574DB7F-C4BA-41A6-923C-1A8600FAB281}"/>
              </a:ext>
            </a:extLst>
          </p:cNvPr>
          <p:cNvCxnSpPr/>
          <p:nvPr userDrawn="1"/>
        </p:nvCxnSpPr>
        <p:spPr>
          <a:xfrm>
            <a:off x="4407089" y="5584207"/>
            <a:ext cx="10918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jdelijke aanduiding voor tekst 2">
            <a:extLst>
              <a:ext uri="{FF2B5EF4-FFF2-40B4-BE49-F238E27FC236}">
                <a16:creationId xmlns:a16="http://schemas.microsoft.com/office/drawing/2014/main" id="{9D5F943C-E7F6-49FE-8E58-4F58659F732E}"/>
              </a:ext>
            </a:extLst>
          </p:cNvPr>
          <p:cNvSpPr>
            <a:spLocks noGrp="1"/>
          </p:cNvSpPr>
          <p:nvPr>
            <p:ph type="body" sz="quarter" idx="11"/>
          </p:nvPr>
        </p:nvSpPr>
        <p:spPr>
          <a:xfrm>
            <a:off x="452438" y="5640465"/>
            <a:ext cx="9001125" cy="352426"/>
          </a:xfrm>
          <a:prstGeom prst="rect">
            <a:avLst/>
          </a:prstGeom>
        </p:spPr>
        <p:txBody>
          <a:bodyPr anchor="b">
            <a:noAutofit/>
          </a:bodyPr>
          <a:lstStyle>
            <a:lvl1pPr marL="0" indent="0" algn="ctr">
              <a:buFontTx/>
              <a:buNone/>
              <a:defRPr sz="1400" b="0">
                <a:solidFill>
                  <a:schemeClr val="bg1"/>
                </a:solidFill>
                <a:latin typeface="+mn-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Tekststijl van het model bewerken</a:t>
            </a:r>
          </a:p>
        </p:txBody>
      </p:sp>
      <p:sp>
        <p:nvSpPr>
          <p:cNvPr id="16" name="Titel 1">
            <a:extLst>
              <a:ext uri="{FF2B5EF4-FFF2-40B4-BE49-F238E27FC236}">
                <a16:creationId xmlns:a16="http://schemas.microsoft.com/office/drawing/2014/main" id="{13245D7B-8B96-40D4-AAC2-5A1355C263C2}"/>
              </a:ext>
            </a:extLst>
          </p:cNvPr>
          <p:cNvSpPr>
            <a:spLocks noGrp="1"/>
          </p:cNvSpPr>
          <p:nvPr>
            <p:ph type="title"/>
          </p:nvPr>
        </p:nvSpPr>
        <p:spPr>
          <a:xfrm>
            <a:off x="452438" y="4843816"/>
            <a:ext cx="9001126" cy="595218"/>
          </a:xfrm>
          <a:prstGeom prst="rect">
            <a:avLst/>
          </a:prstGeom>
        </p:spPr>
        <p:txBody>
          <a:bodyPr anchor="ctr"/>
          <a:lstStyle>
            <a:lvl1pPr algn="ctr">
              <a:defRPr sz="2800" b="1">
                <a:solidFill>
                  <a:schemeClr val="bg1"/>
                </a:solidFill>
              </a:defRPr>
            </a:lvl1pPr>
          </a:lstStyle>
          <a:p>
            <a:r>
              <a:rPr lang="nl-NL" dirty="0"/>
              <a:t>Klik om stijl te bewerken</a:t>
            </a:r>
            <a:endParaRPr lang="nl-BE" dirty="0"/>
          </a:p>
        </p:txBody>
      </p:sp>
    </p:spTree>
    <p:extLst>
      <p:ext uri="{BB962C8B-B14F-4D97-AF65-F5344CB8AC3E}">
        <p14:creationId xmlns:p14="http://schemas.microsoft.com/office/powerpoint/2010/main" val="264528014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Inhoudstabel">
    <p:spTree>
      <p:nvGrpSpPr>
        <p:cNvPr id="1" name=""/>
        <p:cNvGrpSpPr/>
        <p:nvPr/>
      </p:nvGrpSpPr>
      <p:grpSpPr>
        <a:xfrm>
          <a:off x="0" y="0"/>
          <a:ext cx="0" cy="0"/>
          <a:chOff x="0" y="0"/>
          <a:chExt cx="0" cy="0"/>
        </a:xfrm>
      </p:grpSpPr>
      <p:pic>
        <p:nvPicPr>
          <p:cNvPr id="12" name="Afbeelding 11" descr="Afbeelding met gebouw, buiten&#10;&#10;Beschrijving is gegenereerd met zeer hoge betrouwbaarheid">
            <a:extLst>
              <a:ext uri="{FF2B5EF4-FFF2-40B4-BE49-F238E27FC236}">
                <a16:creationId xmlns:a16="http://schemas.microsoft.com/office/drawing/2014/main" id="{751AAC42-5674-482D-B819-874D4019D4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0" b="49097"/>
          <a:stretch/>
        </p:blipFill>
        <p:spPr>
          <a:xfrm>
            <a:off x="0" y="0"/>
            <a:ext cx="9906000" cy="3161583"/>
          </a:xfrm>
          <a:prstGeom prst="rect">
            <a:avLst/>
          </a:prstGeom>
        </p:spPr>
      </p:pic>
      <p:sp>
        <p:nvSpPr>
          <p:cNvPr id="7" name="Tijdelijke aanduiding voor tekst 2">
            <a:extLst>
              <a:ext uri="{FF2B5EF4-FFF2-40B4-BE49-F238E27FC236}">
                <a16:creationId xmlns:a16="http://schemas.microsoft.com/office/drawing/2014/main" id="{663D3C2A-A952-457C-A785-50C6DA5C21B3}"/>
              </a:ext>
            </a:extLst>
          </p:cNvPr>
          <p:cNvSpPr>
            <a:spLocks noGrp="1"/>
          </p:cNvSpPr>
          <p:nvPr>
            <p:ph type="body" sz="quarter" idx="11" hasCustomPrompt="1"/>
          </p:nvPr>
        </p:nvSpPr>
        <p:spPr>
          <a:xfrm rot="16200000">
            <a:off x="258551"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8" name="Tijdelijke aanduiding voor tekst 2">
            <a:extLst>
              <a:ext uri="{FF2B5EF4-FFF2-40B4-BE49-F238E27FC236}">
                <a16:creationId xmlns:a16="http://schemas.microsoft.com/office/drawing/2014/main" id="{E780E8D4-A6E0-4F72-A024-33447496635F}"/>
              </a:ext>
            </a:extLst>
          </p:cNvPr>
          <p:cNvSpPr>
            <a:spLocks noGrp="1"/>
          </p:cNvSpPr>
          <p:nvPr>
            <p:ph type="body" sz="quarter" idx="16" hasCustomPrompt="1"/>
          </p:nvPr>
        </p:nvSpPr>
        <p:spPr>
          <a:xfrm rot="16200000">
            <a:off x="1266685"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9" name="Tijdelijke aanduiding voor tekst 2">
            <a:extLst>
              <a:ext uri="{FF2B5EF4-FFF2-40B4-BE49-F238E27FC236}">
                <a16:creationId xmlns:a16="http://schemas.microsoft.com/office/drawing/2014/main" id="{00AE65AC-37C8-4BAE-9C8A-CE8A172CC944}"/>
              </a:ext>
            </a:extLst>
          </p:cNvPr>
          <p:cNvSpPr>
            <a:spLocks noGrp="1"/>
          </p:cNvSpPr>
          <p:nvPr>
            <p:ph type="body" sz="quarter" idx="20" hasCustomPrompt="1"/>
          </p:nvPr>
        </p:nvSpPr>
        <p:spPr>
          <a:xfrm rot="16200000">
            <a:off x="2274819"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0" name="Tijdelijke aanduiding voor tekst 2">
            <a:extLst>
              <a:ext uri="{FF2B5EF4-FFF2-40B4-BE49-F238E27FC236}">
                <a16:creationId xmlns:a16="http://schemas.microsoft.com/office/drawing/2014/main" id="{B1FEBCD7-D426-4EF6-A669-1DB784AE269D}"/>
              </a:ext>
            </a:extLst>
          </p:cNvPr>
          <p:cNvSpPr>
            <a:spLocks noGrp="1"/>
          </p:cNvSpPr>
          <p:nvPr>
            <p:ph type="body" sz="quarter" idx="24" hasCustomPrompt="1"/>
          </p:nvPr>
        </p:nvSpPr>
        <p:spPr>
          <a:xfrm rot="16200000">
            <a:off x="3282953"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3" name="Tijdelijke aanduiding voor tekst 2">
            <a:extLst>
              <a:ext uri="{FF2B5EF4-FFF2-40B4-BE49-F238E27FC236}">
                <a16:creationId xmlns:a16="http://schemas.microsoft.com/office/drawing/2014/main" id="{35AFE3B6-6999-465F-9C57-C985D58F1475}"/>
              </a:ext>
            </a:extLst>
          </p:cNvPr>
          <p:cNvSpPr>
            <a:spLocks noGrp="1"/>
          </p:cNvSpPr>
          <p:nvPr>
            <p:ph type="body" sz="quarter" idx="25" hasCustomPrompt="1"/>
          </p:nvPr>
        </p:nvSpPr>
        <p:spPr>
          <a:xfrm rot="16200000">
            <a:off x="4291087"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4" name="Tijdelijke aanduiding voor tekst 2">
            <a:extLst>
              <a:ext uri="{FF2B5EF4-FFF2-40B4-BE49-F238E27FC236}">
                <a16:creationId xmlns:a16="http://schemas.microsoft.com/office/drawing/2014/main" id="{A8C2734C-58EB-4D48-B052-9857DA227DD9}"/>
              </a:ext>
            </a:extLst>
          </p:cNvPr>
          <p:cNvSpPr>
            <a:spLocks noGrp="1"/>
          </p:cNvSpPr>
          <p:nvPr>
            <p:ph type="body" sz="quarter" idx="26" hasCustomPrompt="1"/>
          </p:nvPr>
        </p:nvSpPr>
        <p:spPr>
          <a:xfrm rot="16200000">
            <a:off x="5299221"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5" name="Tijdelijke aanduiding voor tekst 2">
            <a:extLst>
              <a:ext uri="{FF2B5EF4-FFF2-40B4-BE49-F238E27FC236}">
                <a16:creationId xmlns:a16="http://schemas.microsoft.com/office/drawing/2014/main" id="{67E24F0D-8FB0-401B-A7DA-829AB43CD3B2}"/>
              </a:ext>
            </a:extLst>
          </p:cNvPr>
          <p:cNvSpPr>
            <a:spLocks noGrp="1"/>
          </p:cNvSpPr>
          <p:nvPr>
            <p:ph type="body" sz="quarter" idx="27" hasCustomPrompt="1"/>
          </p:nvPr>
        </p:nvSpPr>
        <p:spPr>
          <a:xfrm rot="16200000">
            <a:off x="6307355"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6" name="Tijdelijke aanduiding voor tekst 2">
            <a:extLst>
              <a:ext uri="{FF2B5EF4-FFF2-40B4-BE49-F238E27FC236}">
                <a16:creationId xmlns:a16="http://schemas.microsoft.com/office/drawing/2014/main" id="{240BB3E7-F38B-4419-B2BF-6EDAFE11B8A9}"/>
              </a:ext>
            </a:extLst>
          </p:cNvPr>
          <p:cNvSpPr>
            <a:spLocks noGrp="1"/>
          </p:cNvSpPr>
          <p:nvPr>
            <p:ph type="body" sz="quarter" idx="28" hasCustomPrompt="1"/>
          </p:nvPr>
        </p:nvSpPr>
        <p:spPr>
          <a:xfrm rot="16200000">
            <a:off x="8323626"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8" name="Tijdelijke aanduiding voor tekst 3">
            <a:extLst>
              <a:ext uri="{FF2B5EF4-FFF2-40B4-BE49-F238E27FC236}">
                <a16:creationId xmlns:a16="http://schemas.microsoft.com/office/drawing/2014/main" id="{7655B7DB-E5AB-404C-B173-8023F63103B2}"/>
              </a:ext>
            </a:extLst>
          </p:cNvPr>
          <p:cNvSpPr>
            <a:spLocks noGrp="1"/>
          </p:cNvSpPr>
          <p:nvPr>
            <p:ph type="body" sz="quarter" idx="13"/>
          </p:nvPr>
        </p:nvSpPr>
        <p:spPr>
          <a:xfrm>
            <a:off x="452438"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8" name="Tijdelijke aanduiding voor tekst 3">
            <a:extLst>
              <a:ext uri="{FF2B5EF4-FFF2-40B4-BE49-F238E27FC236}">
                <a16:creationId xmlns:a16="http://schemas.microsoft.com/office/drawing/2014/main" id="{0A05915B-BC3C-431B-BAFA-11BF7DCAD6D2}"/>
              </a:ext>
            </a:extLst>
          </p:cNvPr>
          <p:cNvSpPr>
            <a:spLocks noGrp="1"/>
          </p:cNvSpPr>
          <p:nvPr>
            <p:ph type="body" sz="quarter" idx="37"/>
          </p:nvPr>
        </p:nvSpPr>
        <p:spPr>
          <a:xfrm>
            <a:off x="1459811"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9" name="Tijdelijke aanduiding voor tekst 3">
            <a:extLst>
              <a:ext uri="{FF2B5EF4-FFF2-40B4-BE49-F238E27FC236}">
                <a16:creationId xmlns:a16="http://schemas.microsoft.com/office/drawing/2014/main" id="{AC6ACADB-BFC4-4706-BC79-025EFD81BC77}"/>
              </a:ext>
            </a:extLst>
          </p:cNvPr>
          <p:cNvSpPr>
            <a:spLocks noGrp="1"/>
          </p:cNvSpPr>
          <p:nvPr>
            <p:ph type="body" sz="quarter" idx="38"/>
          </p:nvPr>
        </p:nvSpPr>
        <p:spPr>
          <a:xfrm>
            <a:off x="2467184"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0" name="Tijdelijke aanduiding voor tekst 3">
            <a:extLst>
              <a:ext uri="{FF2B5EF4-FFF2-40B4-BE49-F238E27FC236}">
                <a16:creationId xmlns:a16="http://schemas.microsoft.com/office/drawing/2014/main" id="{03EE0E4C-DC40-4485-946F-C0C3F482BBA3}"/>
              </a:ext>
            </a:extLst>
          </p:cNvPr>
          <p:cNvSpPr>
            <a:spLocks noGrp="1"/>
          </p:cNvSpPr>
          <p:nvPr>
            <p:ph type="body" sz="quarter" idx="39"/>
          </p:nvPr>
        </p:nvSpPr>
        <p:spPr>
          <a:xfrm>
            <a:off x="3474557"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1" name="Tijdelijke aanduiding voor tekst 3">
            <a:extLst>
              <a:ext uri="{FF2B5EF4-FFF2-40B4-BE49-F238E27FC236}">
                <a16:creationId xmlns:a16="http://schemas.microsoft.com/office/drawing/2014/main" id="{0C95DFE9-EA66-4CEE-8E6F-51A5136ABD53}"/>
              </a:ext>
            </a:extLst>
          </p:cNvPr>
          <p:cNvSpPr>
            <a:spLocks noGrp="1"/>
          </p:cNvSpPr>
          <p:nvPr>
            <p:ph type="body" sz="quarter" idx="40"/>
          </p:nvPr>
        </p:nvSpPr>
        <p:spPr>
          <a:xfrm>
            <a:off x="4481930"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2" name="Tijdelijke aanduiding voor tekst 3">
            <a:extLst>
              <a:ext uri="{FF2B5EF4-FFF2-40B4-BE49-F238E27FC236}">
                <a16:creationId xmlns:a16="http://schemas.microsoft.com/office/drawing/2014/main" id="{5EDB43F7-A902-4823-9D97-86144622B183}"/>
              </a:ext>
            </a:extLst>
          </p:cNvPr>
          <p:cNvSpPr>
            <a:spLocks noGrp="1"/>
          </p:cNvSpPr>
          <p:nvPr>
            <p:ph type="body" sz="quarter" idx="41"/>
          </p:nvPr>
        </p:nvSpPr>
        <p:spPr>
          <a:xfrm>
            <a:off x="5489303"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3" name="Tijdelijke aanduiding voor tekst 3">
            <a:extLst>
              <a:ext uri="{FF2B5EF4-FFF2-40B4-BE49-F238E27FC236}">
                <a16:creationId xmlns:a16="http://schemas.microsoft.com/office/drawing/2014/main" id="{28CCF56C-CC88-4D31-A884-0CDCFF69B788}"/>
              </a:ext>
            </a:extLst>
          </p:cNvPr>
          <p:cNvSpPr>
            <a:spLocks noGrp="1"/>
          </p:cNvSpPr>
          <p:nvPr>
            <p:ph type="body" sz="quarter" idx="42"/>
          </p:nvPr>
        </p:nvSpPr>
        <p:spPr>
          <a:xfrm>
            <a:off x="6496676"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4" name="Tijdelijke aanduiding voor tekst 3">
            <a:extLst>
              <a:ext uri="{FF2B5EF4-FFF2-40B4-BE49-F238E27FC236}">
                <a16:creationId xmlns:a16="http://schemas.microsoft.com/office/drawing/2014/main" id="{A6EDB5E0-3E23-4A9C-B60E-5E2F47477CD6}"/>
              </a:ext>
            </a:extLst>
          </p:cNvPr>
          <p:cNvSpPr>
            <a:spLocks noGrp="1"/>
          </p:cNvSpPr>
          <p:nvPr>
            <p:ph type="body" sz="quarter" idx="43"/>
          </p:nvPr>
        </p:nvSpPr>
        <p:spPr>
          <a:xfrm>
            <a:off x="8511425"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19" name="Tijdelijke aanduiding voor tekst 2">
            <a:extLst>
              <a:ext uri="{FF2B5EF4-FFF2-40B4-BE49-F238E27FC236}">
                <a16:creationId xmlns:a16="http://schemas.microsoft.com/office/drawing/2014/main" id="{015A2BE5-DD4A-41B7-B899-B4692DB00948}"/>
              </a:ext>
            </a:extLst>
          </p:cNvPr>
          <p:cNvSpPr>
            <a:spLocks noGrp="1"/>
          </p:cNvSpPr>
          <p:nvPr>
            <p:ph type="body" sz="quarter" idx="44" hasCustomPrompt="1"/>
          </p:nvPr>
        </p:nvSpPr>
        <p:spPr>
          <a:xfrm rot="16200000">
            <a:off x="7315489" y="3264081"/>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20" name="Tijdelijke aanduiding voor tekst 3">
            <a:extLst>
              <a:ext uri="{FF2B5EF4-FFF2-40B4-BE49-F238E27FC236}">
                <a16:creationId xmlns:a16="http://schemas.microsoft.com/office/drawing/2014/main" id="{6D99C21F-40A8-4A5D-B1E0-989587BDF20D}"/>
              </a:ext>
            </a:extLst>
          </p:cNvPr>
          <p:cNvSpPr>
            <a:spLocks noGrp="1"/>
          </p:cNvSpPr>
          <p:nvPr>
            <p:ph type="body" sz="quarter" idx="45"/>
          </p:nvPr>
        </p:nvSpPr>
        <p:spPr>
          <a:xfrm>
            <a:off x="7504049"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Tree>
    <p:extLst>
      <p:ext uri="{BB962C8B-B14F-4D97-AF65-F5344CB8AC3E}">
        <p14:creationId xmlns:p14="http://schemas.microsoft.com/office/powerpoint/2010/main" val="1601648753"/>
      </p:ext>
    </p:extLst>
  </p:cSld>
  <p:clrMapOvr>
    <a:masterClrMapping/>
  </p:clrMapOvr>
  <p:extLst>
    <p:ext uri="{DCECCB84-F9BA-43D5-87BE-67443E8EF086}">
      <p15:sldGuideLst xmlns:p15="http://schemas.microsoft.com/office/powerpoint/2012/main">
        <p15:guide id="1" orient="horz" pos="200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houdstabel">
    <p:spTree>
      <p:nvGrpSpPr>
        <p:cNvPr id="1" name=""/>
        <p:cNvGrpSpPr/>
        <p:nvPr/>
      </p:nvGrpSpPr>
      <p:grpSpPr>
        <a:xfrm>
          <a:off x="0" y="0"/>
          <a:ext cx="0" cy="0"/>
          <a:chOff x="0" y="0"/>
          <a:chExt cx="0" cy="0"/>
        </a:xfrm>
      </p:grpSpPr>
      <p:pic>
        <p:nvPicPr>
          <p:cNvPr id="12" name="Afbeelding 11" descr="Afbeelding met gebouw, buiten&#10;&#10;Beschrijving is gegenereerd met zeer hoge betrouwbaarheid">
            <a:extLst>
              <a:ext uri="{FF2B5EF4-FFF2-40B4-BE49-F238E27FC236}">
                <a16:creationId xmlns:a16="http://schemas.microsoft.com/office/drawing/2014/main" id="{751AAC42-5674-482D-B819-874D4019D4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0" b="49097"/>
          <a:stretch/>
        </p:blipFill>
        <p:spPr>
          <a:xfrm>
            <a:off x="0" y="0"/>
            <a:ext cx="9906000" cy="3161583"/>
          </a:xfrm>
          <a:prstGeom prst="rect">
            <a:avLst/>
          </a:prstGeom>
        </p:spPr>
      </p:pic>
      <p:sp>
        <p:nvSpPr>
          <p:cNvPr id="7" name="Tijdelijke aanduiding voor tekst 2">
            <a:extLst>
              <a:ext uri="{FF2B5EF4-FFF2-40B4-BE49-F238E27FC236}">
                <a16:creationId xmlns:a16="http://schemas.microsoft.com/office/drawing/2014/main" id="{663D3C2A-A952-457C-A785-50C6DA5C21B3}"/>
              </a:ext>
            </a:extLst>
          </p:cNvPr>
          <p:cNvSpPr>
            <a:spLocks noGrp="1"/>
          </p:cNvSpPr>
          <p:nvPr>
            <p:ph type="body" sz="quarter" idx="11" hasCustomPrompt="1"/>
          </p:nvPr>
        </p:nvSpPr>
        <p:spPr>
          <a:xfrm rot="16200000">
            <a:off x="258551"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8" name="Tijdelijke aanduiding voor tekst 2">
            <a:extLst>
              <a:ext uri="{FF2B5EF4-FFF2-40B4-BE49-F238E27FC236}">
                <a16:creationId xmlns:a16="http://schemas.microsoft.com/office/drawing/2014/main" id="{E780E8D4-A6E0-4F72-A024-33447496635F}"/>
              </a:ext>
            </a:extLst>
          </p:cNvPr>
          <p:cNvSpPr>
            <a:spLocks noGrp="1"/>
          </p:cNvSpPr>
          <p:nvPr>
            <p:ph type="body" sz="quarter" idx="16" hasCustomPrompt="1"/>
          </p:nvPr>
        </p:nvSpPr>
        <p:spPr>
          <a:xfrm rot="16200000">
            <a:off x="1410704"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9" name="Tijdelijke aanduiding voor tekst 2">
            <a:extLst>
              <a:ext uri="{FF2B5EF4-FFF2-40B4-BE49-F238E27FC236}">
                <a16:creationId xmlns:a16="http://schemas.microsoft.com/office/drawing/2014/main" id="{00AE65AC-37C8-4BAE-9C8A-CE8A172CC944}"/>
              </a:ext>
            </a:extLst>
          </p:cNvPr>
          <p:cNvSpPr>
            <a:spLocks noGrp="1"/>
          </p:cNvSpPr>
          <p:nvPr>
            <p:ph type="body" sz="quarter" idx="20" hasCustomPrompt="1"/>
          </p:nvPr>
        </p:nvSpPr>
        <p:spPr>
          <a:xfrm rot="16200000">
            <a:off x="2562857"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0" name="Tijdelijke aanduiding voor tekst 2">
            <a:extLst>
              <a:ext uri="{FF2B5EF4-FFF2-40B4-BE49-F238E27FC236}">
                <a16:creationId xmlns:a16="http://schemas.microsoft.com/office/drawing/2014/main" id="{B1FEBCD7-D426-4EF6-A669-1DB784AE269D}"/>
              </a:ext>
            </a:extLst>
          </p:cNvPr>
          <p:cNvSpPr>
            <a:spLocks noGrp="1"/>
          </p:cNvSpPr>
          <p:nvPr>
            <p:ph type="body" sz="quarter" idx="24" hasCustomPrompt="1"/>
          </p:nvPr>
        </p:nvSpPr>
        <p:spPr>
          <a:xfrm rot="16200000">
            <a:off x="3715010"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3" name="Tijdelijke aanduiding voor tekst 2">
            <a:extLst>
              <a:ext uri="{FF2B5EF4-FFF2-40B4-BE49-F238E27FC236}">
                <a16:creationId xmlns:a16="http://schemas.microsoft.com/office/drawing/2014/main" id="{35AFE3B6-6999-465F-9C57-C985D58F1475}"/>
              </a:ext>
            </a:extLst>
          </p:cNvPr>
          <p:cNvSpPr>
            <a:spLocks noGrp="1"/>
          </p:cNvSpPr>
          <p:nvPr>
            <p:ph type="body" sz="quarter" idx="25" hasCustomPrompt="1"/>
          </p:nvPr>
        </p:nvSpPr>
        <p:spPr>
          <a:xfrm rot="16200000">
            <a:off x="4867163"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4" name="Tijdelijke aanduiding voor tekst 2">
            <a:extLst>
              <a:ext uri="{FF2B5EF4-FFF2-40B4-BE49-F238E27FC236}">
                <a16:creationId xmlns:a16="http://schemas.microsoft.com/office/drawing/2014/main" id="{A8C2734C-58EB-4D48-B052-9857DA227DD9}"/>
              </a:ext>
            </a:extLst>
          </p:cNvPr>
          <p:cNvSpPr>
            <a:spLocks noGrp="1"/>
          </p:cNvSpPr>
          <p:nvPr>
            <p:ph type="body" sz="quarter" idx="26" hasCustomPrompt="1"/>
          </p:nvPr>
        </p:nvSpPr>
        <p:spPr>
          <a:xfrm rot="16200000">
            <a:off x="6019317"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5" name="Tijdelijke aanduiding voor tekst 2">
            <a:extLst>
              <a:ext uri="{FF2B5EF4-FFF2-40B4-BE49-F238E27FC236}">
                <a16:creationId xmlns:a16="http://schemas.microsoft.com/office/drawing/2014/main" id="{67E24F0D-8FB0-401B-A7DA-829AB43CD3B2}"/>
              </a:ext>
            </a:extLst>
          </p:cNvPr>
          <p:cNvSpPr>
            <a:spLocks noGrp="1"/>
          </p:cNvSpPr>
          <p:nvPr>
            <p:ph type="body" sz="quarter" idx="27" hasCustomPrompt="1"/>
          </p:nvPr>
        </p:nvSpPr>
        <p:spPr>
          <a:xfrm rot="16200000">
            <a:off x="7171470"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6" name="Tijdelijke aanduiding voor tekst 2">
            <a:extLst>
              <a:ext uri="{FF2B5EF4-FFF2-40B4-BE49-F238E27FC236}">
                <a16:creationId xmlns:a16="http://schemas.microsoft.com/office/drawing/2014/main" id="{240BB3E7-F38B-4419-B2BF-6EDAFE11B8A9}"/>
              </a:ext>
            </a:extLst>
          </p:cNvPr>
          <p:cNvSpPr>
            <a:spLocks noGrp="1"/>
          </p:cNvSpPr>
          <p:nvPr>
            <p:ph type="body" sz="quarter" idx="28" hasCustomPrompt="1"/>
          </p:nvPr>
        </p:nvSpPr>
        <p:spPr>
          <a:xfrm rot="16200000">
            <a:off x="8323626"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8" name="Tijdelijke aanduiding voor tekst 3">
            <a:extLst>
              <a:ext uri="{FF2B5EF4-FFF2-40B4-BE49-F238E27FC236}">
                <a16:creationId xmlns:a16="http://schemas.microsoft.com/office/drawing/2014/main" id="{7655B7DB-E5AB-404C-B173-8023F63103B2}"/>
              </a:ext>
            </a:extLst>
          </p:cNvPr>
          <p:cNvSpPr>
            <a:spLocks noGrp="1"/>
          </p:cNvSpPr>
          <p:nvPr>
            <p:ph type="body" sz="quarter" idx="13"/>
          </p:nvPr>
        </p:nvSpPr>
        <p:spPr>
          <a:xfrm>
            <a:off x="452438"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8" name="Tijdelijke aanduiding voor tekst 3">
            <a:extLst>
              <a:ext uri="{FF2B5EF4-FFF2-40B4-BE49-F238E27FC236}">
                <a16:creationId xmlns:a16="http://schemas.microsoft.com/office/drawing/2014/main" id="{0A05915B-BC3C-431B-BAFA-11BF7DCAD6D2}"/>
              </a:ext>
            </a:extLst>
          </p:cNvPr>
          <p:cNvSpPr>
            <a:spLocks noGrp="1"/>
          </p:cNvSpPr>
          <p:nvPr>
            <p:ph type="body" sz="quarter" idx="37"/>
          </p:nvPr>
        </p:nvSpPr>
        <p:spPr>
          <a:xfrm>
            <a:off x="1598507"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9" name="Tijdelijke aanduiding voor tekst 3">
            <a:extLst>
              <a:ext uri="{FF2B5EF4-FFF2-40B4-BE49-F238E27FC236}">
                <a16:creationId xmlns:a16="http://schemas.microsoft.com/office/drawing/2014/main" id="{AC6ACADB-BFC4-4706-BC79-025EFD81BC77}"/>
              </a:ext>
            </a:extLst>
          </p:cNvPr>
          <p:cNvSpPr>
            <a:spLocks noGrp="1"/>
          </p:cNvSpPr>
          <p:nvPr>
            <p:ph type="body" sz="quarter" idx="38"/>
          </p:nvPr>
        </p:nvSpPr>
        <p:spPr>
          <a:xfrm>
            <a:off x="2756744"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0" name="Tijdelijke aanduiding voor tekst 3">
            <a:extLst>
              <a:ext uri="{FF2B5EF4-FFF2-40B4-BE49-F238E27FC236}">
                <a16:creationId xmlns:a16="http://schemas.microsoft.com/office/drawing/2014/main" id="{03EE0E4C-DC40-4485-946F-C0C3F482BBA3}"/>
              </a:ext>
            </a:extLst>
          </p:cNvPr>
          <p:cNvSpPr>
            <a:spLocks noGrp="1"/>
          </p:cNvSpPr>
          <p:nvPr>
            <p:ph type="body" sz="quarter" idx="39"/>
          </p:nvPr>
        </p:nvSpPr>
        <p:spPr>
          <a:xfrm>
            <a:off x="3902813"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1" name="Tijdelijke aanduiding voor tekst 3">
            <a:extLst>
              <a:ext uri="{FF2B5EF4-FFF2-40B4-BE49-F238E27FC236}">
                <a16:creationId xmlns:a16="http://schemas.microsoft.com/office/drawing/2014/main" id="{0C95DFE9-EA66-4CEE-8E6F-51A5136ABD53}"/>
              </a:ext>
            </a:extLst>
          </p:cNvPr>
          <p:cNvSpPr>
            <a:spLocks noGrp="1"/>
          </p:cNvSpPr>
          <p:nvPr>
            <p:ph type="body" sz="quarter" idx="40"/>
          </p:nvPr>
        </p:nvSpPr>
        <p:spPr>
          <a:xfrm>
            <a:off x="5061050"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2" name="Tijdelijke aanduiding voor tekst 3">
            <a:extLst>
              <a:ext uri="{FF2B5EF4-FFF2-40B4-BE49-F238E27FC236}">
                <a16:creationId xmlns:a16="http://schemas.microsoft.com/office/drawing/2014/main" id="{5EDB43F7-A902-4823-9D97-86144622B183}"/>
              </a:ext>
            </a:extLst>
          </p:cNvPr>
          <p:cNvSpPr>
            <a:spLocks noGrp="1"/>
          </p:cNvSpPr>
          <p:nvPr>
            <p:ph type="body" sz="quarter" idx="41"/>
          </p:nvPr>
        </p:nvSpPr>
        <p:spPr>
          <a:xfrm>
            <a:off x="6207119"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3" name="Tijdelijke aanduiding voor tekst 3">
            <a:extLst>
              <a:ext uri="{FF2B5EF4-FFF2-40B4-BE49-F238E27FC236}">
                <a16:creationId xmlns:a16="http://schemas.microsoft.com/office/drawing/2014/main" id="{28CCF56C-CC88-4D31-A884-0CDCFF69B788}"/>
              </a:ext>
            </a:extLst>
          </p:cNvPr>
          <p:cNvSpPr>
            <a:spLocks noGrp="1"/>
          </p:cNvSpPr>
          <p:nvPr>
            <p:ph type="body" sz="quarter" idx="42"/>
          </p:nvPr>
        </p:nvSpPr>
        <p:spPr>
          <a:xfrm>
            <a:off x="7365356"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4" name="Tijdelijke aanduiding voor tekst 3">
            <a:extLst>
              <a:ext uri="{FF2B5EF4-FFF2-40B4-BE49-F238E27FC236}">
                <a16:creationId xmlns:a16="http://schemas.microsoft.com/office/drawing/2014/main" id="{A6EDB5E0-3E23-4A9C-B60E-5E2F47477CD6}"/>
              </a:ext>
            </a:extLst>
          </p:cNvPr>
          <p:cNvSpPr>
            <a:spLocks noGrp="1"/>
          </p:cNvSpPr>
          <p:nvPr>
            <p:ph type="body" sz="quarter" idx="43"/>
          </p:nvPr>
        </p:nvSpPr>
        <p:spPr>
          <a:xfrm>
            <a:off x="8511425"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Tree>
    <p:extLst>
      <p:ext uri="{BB962C8B-B14F-4D97-AF65-F5344CB8AC3E}">
        <p14:creationId xmlns:p14="http://schemas.microsoft.com/office/powerpoint/2010/main" val="2429014505"/>
      </p:ext>
    </p:extLst>
  </p:cSld>
  <p:clrMapOvr>
    <a:masterClrMapping/>
  </p:clrMapOvr>
  <p:extLst>
    <p:ext uri="{DCECCB84-F9BA-43D5-87BE-67443E8EF086}">
      <p15:sldGuideLst xmlns:p15="http://schemas.microsoft.com/office/powerpoint/2012/main">
        <p15:guide id="1" orient="horz" pos="200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nhoudstabel">
    <p:spTree>
      <p:nvGrpSpPr>
        <p:cNvPr id="1" name=""/>
        <p:cNvGrpSpPr/>
        <p:nvPr/>
      </p:nvGrpSpPr>
      <p:grpSpPr>
        <a:xfrm>
          <a:off x="0" y="0"/>
          <a:ext cx="0" cy="0"/>
          <a:chOff x="0" y="0"/>
          <a:chExt cx="0" cy="0"/>
        </a:xfrm>
      </p:grpSpPr>
      <p:pic>
        <p:nvPicPr>
          <p:cNvPr id="12" name="Afbeelding 11" descr="Afbeelding met gebouw, buiten&#10;&#10;Beschrijving is gegenereerd met zeer hoge betrouwbaarheid">
            <a:extLst>
              <a:ext uri="{FF2B5EF4-FFF2-40B4-BE49-F238E27FC236}">
                <a16:creationId xmlns:a16="http://schemas.microsoft.com/office/drawing/2014/main" id="{751AAC42-5674-482D-B819-874D4019D4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0" b="49097"/>
          <a:stretch/>
        </p:blipFill>
        <p:spPr>
          <a:xfrm>
            <a:off x="0" y="0"/>
            <a:ext cx="9906000" cy="3161583"/>
          </a:xfrm>
          <a:prstGeom prst="rect">
            <a:avLst/>
          </a:prstGeom>
        </p:spPr>
      </p:pic>
      <p:sp>
        <p:nvSpPr>
          <p:cNvPr id="7" name="Tijdelijke aanduiding voor tekst 2">
            <a:extLst>
              <a:ext uri="{FF2B5EF4-FFF2-40B4-BE49-F238E27FC236}">
                <a16:creationId xmlns:a16="http://schemas.microsoft.com/office/drawing/2014/main" id="{663D3C2A-A952-457C-A785-50C6DA5C21B3}"/>
              </a:ext>
            </a:extLst>
          </p:cNvPr>
          <p:cNvSpPr>
            <a:spLocks noGrp="1"/>
          </p:cNvSpPr>
          <p:nvPr>
            <p:ph type="body" sz="quarter" idx="11" hasCustomPrompt="1"/>
          </p:nvPr>
        </p:nvSpPr>
        <p:spPr>
          <a:xfrm rot="16200000">
            <a:off x="258551"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8" name="Tijdelijke aanduiding voor tekst 2">
            <a:extLst>
              <a:ext uri="{FF2B5EF4-FFF2-40B4-BE49-F238E27FC236}">
                <a16:creationId xmlns:a16="http://schemas.microsoft.com/office/drawing/2014/main" id="{E780E8D4-A6E0-4F72-A024-33447496635F}"/>
              </a:ext>
            </a:extLst>
          </p:cNvPr>
          <p:cNvSpPr>
            <a:spLocks noGrp="1"/>
          </p:cNvSpPr>
          <p:nvPr>
            <p:ph type="body" sz="quarter" idx="16" hasCustomPrompt="1"/>
          </p:nvPr>
        </p:nvSpPr>
        <p:spPr>
          <a:xfrm rot="16200000">
            <a:off x="1602730"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9" name="Tijdelijke aanduiding voor tekst 2">
            <a:extLst>
              <a:ext uri="{FF2B5EF4-FFF2-40B4-BE49-F238E27FC236}">
                <a16:creationId xmlns:a16="http://schemas.microsoft.com/office/drawing/2014/main" id="{00AE65AC-37C8-4BAE-9C8A-CE8A172CC944}"/>
              </a:ext>
            </a:extLst>
          </p:cNvPr>
          <p:cNvSpPr>
            <a:spLocks noGrp="1"/>
          </p:cNvSpPr>
          <p:nvPr>
            <p:ph type="body" sz="quarter" idx="20" hasCustomPrompt="1"/>
          </p:nvPr>
        </p:nvSpPr>
        <p:spPr>
          <a:xfrm rot="16200000">
            <a:off x="2946909"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0" name="Tijdelijke aanduiding voor tekst 2">
            <a:extLst>
              <a:ext uri="{FF2B5EF4-FFF2-40B4-BE49-F238E27FC236}">
                <a16:creationId xmlns:a16="http://schemas.microsoft.com/office/drawing/2014/main" id="{B1FEBCD7-D426-4EF6-A669-1DB784AE269D}"/>
              </a:ext>
            </a:extLst>
          </p:cNvPr>
          <p:cNvSpPr>
            <a:spLocks noGrp="1"/>
          </p:cNvSpPr>
          <p:nvPr>
            <p:ph type="body" sz="quarter" idx="24" hasCustomPrompt="1"/>
          </p:nvPr>
        </p:nvSpPr>
        <p:spPr>
          <a:xfrm rot="16200000">
            <a:off x="4291088"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3" name="Tijdelijke aanduiding voor tekst 2">
            <a:extLst>
              <a:ext uri="{FF2B5EF4-FFF2-40B4-BE49-F238E27FC236}">
                <a16:creationId xmlns:a16="http://schemas.microsoft.com/office/drawing/2014/main" id="{35AFE3B6-6999-465F-9C57-C985D58F1475}"/>
              </a:ext>
            </a:extLst>
          </p:cNvPr>
          <p:cNvSpPr>
            <a:spLocks noGrp="1"/>
          </p:cNvSpPr>
          <p:nvPr>
            <p:ph type="body" sz="quarter" idx="25" hasCustomPrompt="1"/>
          </p:nvPr>
        </p:nvSpPr>
        <p:spPr>
          <a:xfrm rot="16200000">
            <a:off x="5635267"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4" name="Tijdelijke aanduiding voor tekst 2">
            <a:extLst>
              <a:ext uri="{FF2B5EF4-FFF2-40B4-BE49-F238E27FC236}">
                <a16:creationId xmlns:a16="http://schemas.microsoft.com/office/drawing/2014/main" id="{A8C2734C-58EB-4D48-B052-9857DA227DD9}"/>
              </a:ext>
            </a:extLst>
          </p:cNvPr>
          <p:cNvSpPr>
            <a:spLocks noGrp="1"/>
          </p:cNvSpPr>
          <p:nvPr>
            <p:ph type="body" sz="quarter" idx="26" hasCustomPrompt="1"/>
          </p:nvPr>
        </p:nvSpPr>
        <p:spPr>
          <a:xfrm rot="16200000">
            <a:off x="6979446"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6" name="Tijdelijke aanduiding voor tekst 2">
            <a:extLst>
              <a:ext uri="{FF2B5EF4-FFF2-40B4-BE49-F238E27FC236}">
                <a16:creationId xmlns:a16="http://schemas.microsoft.com/office/drawing/2014/main" id="{240BB3E7-F38B-4419-B2BF-6EDAFE11B8A9}"/>
              </a:ext>
            </a:extLst>
          </p:cNvPr>
          <p:cNvSpPr>
            <a:spLocks noGrp="1"/>
          </p:cNvSpPr>
          <p:nvPr>
            <p:ph type="body" sz="quarter" idx="28" hasCustomPrompt="1"/>
          </p:nvPr>
        </p:nvSpPr>
        <p:spPr>
          <a:xfrm rot="16200000">
            <a:off x="8323626" y="3249076"/>
            <a:ext cx="1117121" cy="942135"/>
          </a:xfrm>
          <a:prstGeom prst="rect">
            <a:avLst/>
          </a:prstGeom>
        </p:spPr>
        <p:txBody>
          <a:bodyPr anchor="b">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8" name="Tijdelijke aanduiding voor tekst 3">
            <a:extLst>
              <a:ext uri="{FF2B5EF4-FFF2-40B4-BE49-F238E27FC236}">
                <a16:creationId xmlns:a16="http://schemas.microsoft.com/office/drawing/2014/main" id="{7655B7DB-E5AB-404C-B173-8023F63103B2}"/>
              </a:ext>
            </a:extLst>
          </p:cNvPr>
          <p:cNvSpPr>
            <a:spLocks noGrp="1"/>
          </p:cNvSpPr>
          <p:nvPr>
            <p:ph type="body" sz="quarter" idx="13"/>
          </p:nvPr>
        </p:nvSpPr>
        <p:spPr>
          <a:xfrm>
            <a:off x="452438"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8" name="Tijdelijke aanduiding voor tekst 3">
            <a:extLst>
              <a:ext uri="{FF2B5EF4-FFF2-40B4-BE49-F238E27FC236}">
                <a16:creationId xmlns:a16="http://schemas.microsoft.com/office/drawing/2014/main" id="{0A05915B-BC3C-431B-BAFA-11BF7DCAD6D2}"/>
              </a:ext>
            </a:extLst>
          </p:cNvPr>
          <p:cNvSpPr>
            <a:spLocks noGrp="1"/>
          </p:cNvSpPr>
          <p:nvPr>
            <p:ph type="body" sz="quarter" idx="37"/>
          </p:nvPr>
        </p:nvSpPr>
        <p:spPr>
          <a:xfrm>
            <a:off x="1796617"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9" name="Tijdelijke aanduiding voor tekst 3">
            <a:extLst>
              <a:ext uri="{FF2B5EF4-FFF2-40B4-BE49-F238E27FC236}">
                <a16:creationId xmlns:a16="http://schemas.microsoft.com/office/drawing/2014/main" id="{AC6ACADB-BFC4-4706-BC79-025EFD81BC77}"/>
              </a:ext>
            </a:extLst>
          </p:cNvPr>
          <p:cNvSpPr>
            <a:spLocks noGrp="1"/>
          </p:cNvSpPr>
          <p:nvPr>
            <p:ph type="body" sz="quarter" idx="38"/>
          </p:nvPr>
        </p:nvSpPr>
        <p:spPr>
          <a:xfrm>
            <a:off x="3140796"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0" name="Tijdelijke aanduiding voor tekst 3">
            <a:extLst>
              <a:ext uri="{FF2B5EF4-FFF2-40B4-BE49-F238E27FC236}">
                <a16:creationId xmlns:a16="http://schemas.microsoft.com/office/drawing/2014/main" id="{03EE0E4C-DC40-4485-946F-C0C3F482BBA3}"/>
              </a:ext>
            </a:extLst>
          </p:cNvPr>
          <p:cNvSpPr>
            <a:spLocks noGrp="1"/>
          </p:cNvSpPr>
          <p:nvPr>
            <p:ph type="body" sz="quarter" idx="39"/>
          </p:nvPr>
        </p:nvSpPr>
        <p:spPr>
          <a:xfrm>
            <a:off x="4484975"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1" name="Tijdelijke aanduiding voor tekst 3">
            <a:extLst>
              <a:ext uri="{FF2B5EF4-FFF2-40B4-BE49-F238E27FC236}">
                <a16:creationId xmlns:a16="http://schemas.microsoft.com/office/drawing/2014/main" id="{0C95DFE9-EA66-4CEE-8E6F-51A5136ABD53}"/>
              </a:ext>
            </a:extLst>
          </p:cNvPr>
          <p:cNvSpPr>
            <a:spLocks noGrp="1"/>
          </p:cNvSpPr>
          <p:nvPr>
            <p:ph type="body" sz="quarter" idx="40"/>
          </p:nvPr>
        </p:nvSpPr>
        <p:spPr>
          <a:xfrm>
            <a:off x="5829154"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2" name="Tijdelijke aanduiding voor tekst 3">
            <a:extLst>
              <a:ext uri="{FF2B5EF4-FFF2-40B4-BE49-F238E27FC236}">
                <a16:creationId xmlns:a16="http://schemas.microsoft.com/office/drawing/2014/main" id="{5EDB43F7-A902-4823-9D97-86144622B183}"/>
              </a:ext>
            </a:extLst>
          </p:cNvPr>
          <p:cNvSpPr>
            <a:spLocks noGrp="1"/>
          </p:cNvSpPr>
          <p:nvPr>
            <p:ph type="body" sz="quarter" idx="41"/>
          </p:nvPr>
        </p:nvSpPr>
        <p:spPr>
          <a:xfrm>
            <a:off x="7173333"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4" name="Tijdelijke aanduiding voor tekst 3">
            <a:extLst>
              <a:ext uri="{FF2B5EF4-FFF2-40B4-BE49-F238E27FC236}">
                <a16:creationId xmlns:a16="http://schemas.microsoft.com/office/drawing/2014/main" id="{A6EDB5E0-3E23-4A9C-B60E-5E2F47477CD6}"/>
              </a:ext>
            </a:extLst>
          </p:cNvPr>
          <p:cNvSpPr>
            <a:spLocks noGrp="1"/>
          </p:cNvSpPr>
          <p:nvPr>
            <p:ph type="body" sz="quarter" idx="43"/>
          </p:nvPr>
        </p:nvSpPr>
        <p:spPr>
          <a:xfrm>
            <a:off x="8517511" y="4502989"/>
            <a:ext cx="936051" cy="1834016"/>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Tree>
    <p:extLst>
      <p:ext uri="{BB962C8B-B14F-4D97-AF65-F5344CB8AC3E}">
        <p14:creationId xmlns:p14="http://schemas.microsoft.com/office/powerpoint/2010/main" val="2192604558"/>
      </p:ext>
    </p:extLst>
  </p:cSld>
  <p:clrMapOvr>
    <a:masterClrMapping/>
  </p:clrMapOvr>
  <p:extLst>
    <p:ext uri="{DCECCB84-F9BA-43D5-87BE-67443E8EF086}">
      <p15:sldGuideLst xmlns:p15="http://schemas.microsoft.com/office/powerpoint/2012/main">
        <p15:guide id="1" orient="horz" pos="200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2_Inhoudstabel">
    <p:spTree>
      <p:nvGrpSpPr>
        <p:cNvPr id="1" name=""/>
        <p:cNvGrpSpPr/>
        <p:nvPr/>
      </p:nvGrpSpPr>
      <p:grpSpPr>
        <a:xfrm>
          <a:off x="0" y="0"/>
          <a:ext cx="0" cy="0"/>
          <a:chOff x="0" y="0"/>
          <a:chExt cx="0" cy="0"/>
        </a:xfrm>
      </p:grpSpPr>
      <p:pic>
        <p:nvPicPr>
          <p:cNvPr id="12" name="Afbeelding 11" descr="Afbeelding met gebouw, buiten&#10;&#10;Beschrijving is gegenereerd met zeer hoge betrouwbaarheid">
            <a:extLst>
              <a:ext uri="{FF2B5EF4-FFF2-40B4-BE49-F238E27FC236}">
                <a16:creationId xmlns:a16="http://schemas.microsoft.com/office/drawing/2014/main" id="{751AAC42-5674-482D-B819-874D4019D4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2" b="49096"/>
          <a:stretch/>
        </p:blipFill>
        <p:spPr>
          <a:xfrm>
            <a:off x="0" y="0"/>
            <a:ext cx="9906000" cy="3161584"/>
          </a:xfrm>
          <a:prstGeom prst="rect">
            <a:avLst/>
          </a:prstGeom>
        </p:spPr>
      </p:pic>
      <p:sp>
        <p:nvSpPr>
          <p:cNvPr id="7" name="Tijdelijke aanduiding voor tekst 2">
            <a:extLst>
              <a:ext uri="{FF2B5EF4-FFF2-40B4-BE49-F238E27FC236}">
                <a16:creationId xmlns:a16="http://schemas.microsoft.com/office/drawing/2014/main" id="{663D3C2A-A952-457C-A785-50C6DA5C21B3}"/>
              </a:ext>
            </a:extLst>
          </p:cNvPr>
          <p:cNvSpPr>
            <a:spLocks noGrp="1"/>
          </p:cNvSpPr>
          <p:nvPr>
            <p:ph type="body" sz="quarter" idx="11" hasCustomPrompt="1"/>
          </p:nvPr>
        </p:nvSpPr>
        <p:spPr>
          <a:xfrm rot="16200000">
            <a:off x="417279" y="3117343"/>
            <a:ext cx="1116000" cy="1206711"/>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8" name="Tijdelijke aanduiding voor tekst 2">
            <a:extLst>
              <a:ext uri="{FF2B5EF4-FFF2-40B4-BE49-F238E27FC236}">
                <a16:creationId xmlns:a16="http://schemas.microsoft.com/office/drawing/2014/main" id="{E780E8D4-A6E0-4F72-A024-33447496635F}"/>
              </a:ext>
            </a:extLst>
          </p:cNvPr>
          <p:cNvSpPr>
            <a:spLocks noGrp="1"/>
          </p:cNvSpPr>
          <p:nvPr>
            <p:ph type="body" sz="quarter" idx="16" hasCustomPrompt="1"/>
          </p:nvPr>
        </p:nvSpPr>
        <p:spPr>
          <a:xfrm rot="16200000">
            <a:off x="1963403" y="3088480"/>
            <a:ext cx="1116000" cy="1264435"/>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9" name="Tijdelijke aanduiding voor tekst 2">
            <a:extLst>
              <a:ext uri="{FF2B5EF4-FFF2-40B4-BE49-F238E27FC236}">
                <a16:creationId xmlns:a16="http://schemas.microsoft.com/office/drawing/2014/main" id="{00AE65AC-37C8-4BAE-9C8A-CE8A172CC944}"/>
              </a:ext>
            </a:extLst>
          </p:cNvPr>
          <p:cNvSpPr>
            <a:spLocks noGrp="1"/>
          </p:cNvSpPr>
          <p:nvPr>
            <p:ph type="body" sz="quarter" idx="20" hasCustomPrompt="1"/>
          </p:nvPr>
        </p:nvSpPr>
        <p:spPr>
          <a:xfrm rot="16200000">
            <a:off x="3540213" y="3090304"/>
            <a:ext cx="1116000" cy="1260787"/>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0" name="Tijdelijke aanduiding voor tekst 2">
            <a:extLst>
              <a:ext uri="{FF2B5EF4-FFF2-40B4-BE49-F238E27FC236}">
                <a16:creationId xmlns:a16="http://schemas.microsoft.com/office/drawing/2014/main" id="{B1FEBCD7-D426-4EF6-A669-1DB784AE269D}"/>
              </a:ext>
            </a:extLst>
          </p:cNvPr>
          <p:cNvSpPr>
            <a:spLocks noGrp="1"/>
          </p:cNvSpPr>
          <p:nvPr>
            <p:ph type="body" sz="quarter" idx="24" hasCustomPrompt="1"/>
          </p:nvPr>
        </p:nvSpPr>
        <p:spPr>
          <a:xfrm rot="16200000">
            <a:off x="5099770" y="3074875"/>
            <a:ext cx="1116000" cy="1291645"/>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3" name="Tijdelijke aanduiding voor tekst 2">
            <a:extLst>
              <a:ext uri="{FF2B5EF4-FFF2-40B4-BE49-F238E27FC236}">
                <a16:creationId xmlns:a16="http://schemas.microsoft.com/office/drawing/2014/main" id="{35AFE3B6-6999-465F-9C57-C985D58F1475}"/>
              </a:ext>
            </a:extLst>
          </p:cNvPr>
          <p:cNvSpPr>
            <a:spLocks noGrp="1"/>
          </p:cNvSpPr>
          <p:nvPr>
            <p:ph type="body" sz="quarter" idx="25" hasCustomPrompt="1"/>
          </p:nvPr>
        </p:nvSpPr>
        <p:spPr>
          <a:xfrm rot="16200000">
            <a:off x="6655014" y="3055133"/>
            <a:ext cx="1116000" cy="1331129"/>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4" name="Tijdelijke aanduiding voor tekst 2">
            <a:extLst>
              <a:ext uri="{FF2B5EF4-FFF2-40B4-BE49-F238E27FC236}">
                <a16:creationId xmlns:a16="http://schemas.microsoft.com/office/drawing/2014/main" id="{A8C2734C-58EB-4D48-B052-9857DA227DD9}"/>
              </a:ext>
            </a:extLst>
          </p:cNvPr>
          <p:cNvSpPr>
            <a:spLocks noGrp="1"/>
          </p:cNvSpPr>
          <p:nvPr>
            <p:ph type="body" sz="quarter" idx="26" hasCustomPrompt="1"/>
          </p:nvPr>
        </p:nvSpPr>
        <p:spPr>
          <a:xfrm rot="16200000">
            <a:off x="8210258" y="3035393"/>
            <a:ext cx="1116000" cy="1370612"/>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8" name="Tijdelijke aanduiding voor tekst 3">
            <a:extLst>
              <a:ext uri="{FF2B5EF4-FFF2-40B4-BE49-F238E27FC236}">
                <a16:creationId xmlns:a16="http://schemas.microsoft.com/office/drawing/2014/main" id="{7655B7DB-E5AB-404C-B173-8023F63103B2}"/>
              </a:ext>
            </a:extLst>
          </p:cNvPr>
          <p:cNvSpPr>
            <a:spLocks noGrp="1"/>
          </p:cNvSpPr>
          <p:nvPr>
            <p:ph type="body" sz="quarter" idx="13"/>
          </p:nvPr>
        </p:nvSpPr>
        <p:spPr>
          <a:xfrm>
            <a:off x="452437"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8" name="Tijdelijke aanduiding voor tekst 3">
            <a:extLst>
              <a:ext uri="{FF2B5EF4-FFF2-40B4-BE49-F238E27FC236}">
                <a16:creationId xmlns:a16="http://schemas.microsoft.com/office/drawing/2014/main" id="{0A05915B-BC3C-431B-BAFA-11BF7DCAD6D2}"/>
              </a:ext>
            </a:extLst>
          </p:cNvPr>
          <p:cNvSpPr>
            <a:spLocks noGrp="1"/>
          </p:cNvSpPr>
          <p:nvPr>
            <p:ph type="body" sz="quarter" idx="37"/>
          </p:nvPr>
        </p:nvSpPr>
        <p:spPr>
          <a:xfrm>
            <a:off x="2000662"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9" name="Tijdelijke aanduiding voor tekst 3">
            <a:extLst>
              <a:ext uri="{FF2B5EF4-FFF2-40B4-BE49-F238E27FC236}">
                <a16:creationId xmlns:a16="http://schemas.microsoft.com/office/drawing/2014/main" id="{AC6ACADB-BFC4-4706-BC79-025EFD81BC77}"/>
              </a:ext>
            </a:extLst>
          </p:cNvPr>
          <p:cNvSpPr>
            <a:spLocks noGrp="1"/>
          </p:cNvSpPr>
          <p:nvPr>
            <p:ph type="body" sz="quarter" idx="38"/>
          </p:nvPr>
        </p:nvSpPr>
        <p:spPr>
          <a:xfrm>
            <a:off x="3548887"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0" name="Tijdelijke aanduiding voor tekst 3">
            <a:extLst>
              <a:ext uri="{FF2B5EF4-FFF2-40B4-BE49-F238E27FC236}">
                <a16:creationId xmlns:a16="http://schemas.microsoft.com/office/drawing/2014/main" id="{03EE0E4C-DC40-4485-946F-C0C3F482BBA3}"/>
              </a:ext>
            </a:extLst>
          </p:cNvPr>
          <p:cNvSpPr>
            <a:spLocks noGrp="1"/>
          </p:cNvSpPr>
          <p:nvPr>
            <p:ph type="body" sz="quarter" idx="39"/>
          </p:nvPr>
        </p:nvSpPr>
        <p:spPr>
          <a:xfrm>
            <a:off x="5097112"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1" name="Tijdelijke aanduiding voor tekst 3">
            <a:extLst>
              <a:ext uri="{FF2B5EF4-FFF2-40B4-BE49-F238E27FC236}">
                <a16:creationId xmlns:a16="http://schemas.microsoft.com/office/drawing/2014/main" id="{0C95DFE9-EA66-4CEE-8E6F-51A5136ABD53}"/>
              </a:ext>
            </a:extLst>
          </p:cNvPr>
          <p:cNvSpPr>
            <a:spLocks noGrp="1"/>
          </p:cNvSpPr>
          <p:nvPr>
            <p:ph type="body" sz="quarter" idx="40"/>
          </p:nvPr>
        </p:nvSpPr>
        <p:spPr>
          <a:xfrm>
            <a:off x="6645337"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2" name="Tijdelijke aanduiding voor tekst 3">
            <a:extLst>
              <a:ext uri="{FF2B5EF4-FFF2-40B4-BE49-F238E27FC236}">
                <a16:creationId xmlns:a16="http://schemas.microsoft.com/office/drawing/2014/main" id="{5EDB43F7-A902-4823-9D97-86144622B183}"/>
              </a:ext>
            </a:extLst>
          </p:cNvPr>
          <p:cNvSpPr>
            <a:spLocks noGrp="1"/>
          </p:cNvSpPr>
          <p:nvPr>
            <p:ph type="body" sz="quarter" idx="41"/>
          </p:nvPr>
        </p:nvSpPr>
        <p:spPr>
          <a:xfrm>
            <a:off x="8193563"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Tree>
    <p:extLst>
      <p:ext uri="{BB962C8B-B14F-4D97-AF65-F5344CB8AC3E}">
        <p14:creationId xmlns:p14="http://schemas.microsoft.com/office/powerpoint/2010/main" val="52728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Inhoudstabel">
    <p:spTree>
      <p:nvGrpSpPr>
        <p:cNvPr id="1" name=""/>
        <p:cNvGrpSpPr/>
        <p:nvPr/>
      </p:nvGrpSpPr>
      <p:grpSpPr>
        <a:xfrm>
          <a:off x="0" y="0"/>
          <a:ext cx="0" cy="0"/>
          <a:chOff x="0" y="0"/>
          <a:chExt cx="0" cy="0"/>
        </a:xfrm>
      </p:grpSpPr>
      <p:pic>
        <p:nvPicPr>
          <p:cNvPr id="12" name="Afbeelding 11" descr="Afbeelding met gebouw, buiten&#10;&#10;Beschrijving is gegenereerd met zeer hoge betrouwbaarheid">
            <a:extLst>
              <a:ext uri="{FF2B5EF4-FFF2-40B4-BE49-F238E27FC236}">
                <a16:creationId xmlns:a16="http://schemas.microsoft.com/office/drawing/2014/main" id="{751AAC42-5674-482D-B819-874D4019D4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2" b="49096"/>
          <a:stretch/>
        </p:blipFill>
        <p:spPr>
          <a:xfrm>
            <a:off x="0" y="0"/>
            <a:ext cx="9906000" cy="3161584"/>
          </a:xfrm>
          <a:prstGeom prst="rect">
            <a:avLst/>
          </a:prstGeom>
        </p:spPr>
      </p:pic>
      <p:sp>
        <p:nvSpPr>
          <p:cNvPr id="7" name="Tijdelijke aanduiding voor tekst 2">
            <a:extLst>
              <a:ext uri="{FF2B5EF4-FFF2-40B4-BE49-F238E27FC236}">
                <a16:creationId xmlns:a16="http://schemas.microsoft.com/office/drawing/2014/main" id="{663D3C2A-A952-457C-A785-50C6DA5C21B3}"/>
              </a:ext>
            </a:extLst>
          </p:cNvPr>
          <p:cNvSpPr>
            <a:spLocks noGrp="1"/>
          </p:cNvSpPr>
          <p:nvPr>
            <p:ph type="body" sz="quarter" idx="11" hasCustomPrompt="1"/>
          </p:nvPr>
        </p:nvSpPr>
        <p:spPr>
          <a:xfrm rot="16200000">
            <a:off x="417279" y="3117343"/>
            <a:ext cx="1116000" cy="1206711"/>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8" name="Tijdelijke aanduiding voor tekst 2">
            <a:extLst>
              <a:ext uri="{FF2B5EF4-FFF2-40B4-BE49-F238E27FC236}">
                <a16:creationId xmlns:a16="http://schemas.microsoft.com/office/drawing/2014/main" id="{E780E8D4-A6E0-4F72-A024-33447496635F}"/>
              </a:ext>
            </a:extLst>
          </p:cNvPr>
          <p:cNvSpPr>
            <a:spLocks noGrp="1"/>
          </p:cNvSpPr>
          <p:nvPr>
            <p:ph type="body" sz="quarter" idx="16" hasCustomPrompt="1"/>
          </p:nvPr>
        </p:nvSpPr>
        <p:spPr>
          <a:xfrm rot="16200000">
            <a:off x="2324715" y="3088480"/>
            <a:ext cx="1116000" cy="1264435"/>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9" name="Tijdelijke aanduiding voor tekst 2">
            <a:extLst>
              <a:ext uri="{FF2B5EF4-FFF2-40B4-BE49-F238E27FC236}">
                <a16:creationId xmlns:a16="http://schemas.microsoft.com/office/drawing/2014/main" id="{00AE65AC-37C8-4BAE-9C8A-CE8A172CC944}"/>
              </a:ext>
            </a:extLst>
          </p:cNvPr>
          <p:cNvSpPr>
            <a:spLocks noGrp="1"/>
          </p:cNvSpPr>
          <p:nvPr>
            <p:ph type="body" sz="quarter" idx="20" hasCustomPrompt="1"/>
          </p:nvPr>
        </p:nvSpPr>
        <p:spPr>
          <a:xfrm rot="16200000">
            <a:off x="4259189" y="3090304"/>
            <a:ext cx="1116000" cy="1260787"/>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0" name="Tijdelijke aanduiding voor tekst 2">
            <a:extLst>
              <a:ext uri="{FF2B5EF4-FFF2-40B4-BE49-F238E27FC236}">
                <a16:creationId xmlns:a16="http://schemas.microsoft.com/office/drawing/2014/main" id="{B1FEBCD7-D426-4EF6-A669-1DB784AE269D}"/>
              </a:ext>
            </a:extLst>
          </p:cNvPr>
          <p:cNvSpPr>
            <a:spLocks noGrp="1"/>
          </p:cNvSpPr>
          <p:nvPr>
            <p:ph type="body" sz="quarter" idx="24" hasCustomPrompt="1"/>
          </p:nvPr>
        </p:nvSpPr>
        <p:spPr>
          <a:xfrm rot="16200000">
            <a:off x="6207268" y="3074875"/>
            <a:ext cx="1116000" cy="1291645"/>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4" name="Tijdelijke aanduiding voor tekst 2">
            <a:extLst>
              <a:ext uri="{FF2B5EF4-FFF2-40B4-BE49-F238E27FC236}">
                <a16:creationId xmlns:a16="http://schemas.microsoft.com/office/drawing/2014/main" id="{A8C2734C-58EB-4D48-B052-9857DA227DD9}"/>
              </a:ext>
            </a:extLst>
          </p:cNvPr>
          <p:cNvSpPr>
            <a:spLocks noGrp="1"/>
          </p:cNvSpPr>
          <p:nvPr>
            <p:ph type="body" sz="quarter" idx="26" hasCustomPrompt="1"/>
          </p:nvPr>
        </p:nvSpPr>
        <p:spPr>
          <a:xfrm rot="16200000">
            <a:off x="8210258" y="3035393"/>
            <a:ext cx="1116000" cy="1370612"/>
          </a:xfrm>
          <a:prstGeom prst="rect">
            <a:avLst/>
          </a:prstGeom>
        </p:spPr>
        <p:txBody>
          <a:bodyPr anchor="t">
            <a:noAutofit/>
          </a:bodyPr>
          <a:lstStyle>
            <a:lvl1pPr marL="0" indent="0" algn="l">
              <a:buFontTx/>
              <a:buNone/>
              <a:defRPr sz="6000" b="1">
                <a:solidFill>
                  <a:schemeClr val="bg1">
                    <a:lumMod val="85000"/>
                  </a:schemeClr>
                </a:solidFill>
                <a:latin typeface="+mj-lt"/>
                <a:cs typeface="Arial" panose="020B0604020202020204" pitchFamily="34" charset="0"/>
              </a:defRPr>
            </a:lvl1pPr>
            <a:lvl2pPr marL="457200" indent="0">
              <a:buFontTx/>
              <a:buNone/>
              <a:defRPr sz="1800"/>
            </a:lvl2pPr>
            <a:lvl3pPr marL="914400" indent="0">
              <a:buFontTx/>
              <a:buNone/>
              <a:defRPr sz="1600"/>
            </a:lvl3pPr>
            <a:lvl4pPr marL="1371600" indent="0">
              <a:buFontTx/>
              <a:buNone/>
              <a:defRPr sz="1400"/>
            </a:lvl4pPr>
            <a:lvl5pPr marL="1828800" indent="0">
              <a:buFontTx/>
              <a:buNone/>
              <a:defRPr sz="1400"/>
            </a:lvl5pPr>
          </a:lstStyle>
          <a:p>
            <a:pPr lvl="0"/>
            <a:r>
              <a:rPr lang="nl-NL" dirty="0"/>
              <a:t>##</a:t>
            </a:r>
          </a:p>
        </p:txBody>
      </p:sp>
      <p:sp>
        <p:nvSpPr>
          <p:cNvPr id="18" name="Tijdelijke aanduiding voor tekst 3">
            <a:extLst>
              <a:ext uri="{FF2B5EF4-FFF2-40B4-BE49-F238E27FC236}">
                <a16:creationId xmlns:a16="http://schemas.microsoft.com/office/drawing/2014/main" id="{7655B7DB-E5AB-404C-B173-8023F63103B2}"/>
              </a:ext>
            </a:extLst>
          </p:cNvPr>
          <p:cNvSpPr>
            <a:spLocks noGrp="1"/>
          </p:cNvSpPr>
          <p:nvPr>
            <p:ph type="body" sz="quarter" idx="13"/>
          </p:nvPr>
        </p:nvSpPr>
        <p:spPr>
          <a:xfrm>
            <a:off x="452437"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8" name="Tijdelijke aanduiding voor tekst 3">
            <a:extLst>
              <a:ext uri="{FF2B5EF4-FFF2-40B4-BE49-F238E27FC236}">
                <a16:creationId xmlns:a16="http://schemas.microsoft.com/office/drawing/2014/main" id="{0A05915B-BC3C-431B-BAFA-11BF7DCAD6D2}"/>
              </a:ext>
            </a:extLst>
          </p:cNvPr>
          <p:cNvSpPr>
            <a:spLocks noGrp="1"/>
          </p:cNvSpPr>
          <p:nvPr>
            <p:ph type="body" sz="quarter" idx="37"/>
          </p:nvPr>
        </p:nvSpPr>
        <p:spPr>
          <a:xfrm>
            <a:off x="2387719"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29" name="Tijdelijke aanduiding voor tekst 3">
            <a:extLst>
              <a:ext uri="{FF2B5EF4-FFF2-40B4-BE49-F238E27FC236}">
                <a16:creationId xmlns:a16="http://schemas.microsoft.com/office/drawing/2014/main" id="{AC6ACADB-BFC4-4706-BC79-025EFD81BC77}"/>
              </a:ext>
            </a:extLst>
          </p:cNvPr>
          <p:cNvSpPr>
            <a:spLocks noGrp="1"/>
          </p:cNvSpPr>
          <p:nvPr>
            <p:ph type="body" sz="quarter" idx="38"/>
          </p:nvPr>
        </p:nvSpPr>
        <p:spPr>
          <a:xfrm>
            <a:off x="4323001"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0" name="Tijdelijke aanduiding voor tekst 3">
            <a:extLst>
              <a:ext uri="{FF2B5EF4-FFF2-40B4-BE49-F238E27FC236}">
                <a16:creationId xmlns:a16="http://schemas.microsoft.com/office/drawing/2014/main" id="{03EE0E4C-DC40-4485-946F-C0C3F482BBA3}"/>
              </a:ext>
            </a:extLst>
          </p:cNvPr>
          <p:cNvSpPr>
            <a:spLocks noGrp="1"/>
          </p:cNvSpPr>
          <p:nvPr>
            <p:ph type="body" sz="quarter" idx="39"/>
          </p:nvPr>
        </p:nvSpPr>
        <p:spPr>
          <a:xfrm>
            <a:off x="6258283"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
        <p:nvSpPr>
          <p:cNvPr id="32" name="Tijdelijke aanduiding voor tekst 3">
            <a:extLst>
              <a:ext uri="{FF2B5EF4-FFF2-40B4-BE49-F238E27FC236}">
                <a16:creationId xmlns:a16="http://schemas.microsoft.com/office/drawing/2014/main" id="{5EDB43F7-A902-4823-9D97-86144622B183}"/>
              </a:ext>
            </a:extLst>
          </p:cNvPr>
          <p:cNvSpPr>
            <a:spLocks noGrp="1"/>
          </p:cNvSpPr>
          <p:nvPr>
            <p:ph type="body" sz="quarter" idx="41"/>
          </p:nvPr>
        </p:nvSpPr>
        <p:spPr>
          <a:xfrm>
            <a:off x="8193563" y="4502989"/>
            <a:ext cx="1260000" cy="1697785"/>
          </a:xfrm>
          <a:prstGeom prst="rect">
            <a:avLst/>
          </a:prstGeom>
          <a:ln>
            <a:noFill/>
          </a:ln>
        </p:spPr>
        <p:txBody>
          <a:bodyPr anchor="t">
            <a:noAutofit/>
          </a:bodyPr>
          <a:lstStyle>
            <a:lvl1pPr marL="0" indent="0">
              <a:lnSpc>
                <a:spcPct val="100000"/>
              </a:lnSpc>
              <a:buFontTx/>
              <a:buNone/>
              <a:defRPr sz="1400" b="1">
                <a:solidFill>
                  <a:schemeClr val="accent1"/>
                </a:solidFill>
                <a:latin typeface="+mn-lt"/>
                <a:cs typeface="Arial" panose="020B0604020202020204" pitchFamily="34" charset="0"/>
              </a:defRPr>
            </a:lvl1pPr>
            <a:lvl2pPr marL="0" indent="0">
              <a:buFontTx/>
              <a:buNone/>
              <a:defRPr sz="1200"/>
            </a:lvl2pPr>
            <a:lvl3pPr marL="914400" indent="0">
              <a:buFontTx/>
              <a:buNone/>
              <a:defRPr sz="1400"/>
            </a:lvl3pPr>
            <a:lvl4pPr marL="1371600" indent="0">
              <a:buFontTx/>
              <a:buNone/>
              <a:defRPr sz="1200"/>
            </a:lvl4pPr>
            <a:lvl5pPr marL="1828800" indent="0">
              <a:buFontTx/>
              <a:buNone/>
              <a:defRPr sz="1200"/>
            </a:lvl5pPr>
          </a:lstStyle>
          <a:p>
            <a:pPr lvl="0"/>
            <a:r>
              <a:rPr lang="nl-NL" dirty="0"/>
              <a:t>Tekststijl van het model bewerken</a:t>
            </a:r>
          </a:p>
          <a:p>
            <a:pPr lvl="1"/>
            <a:r>
              <a:rPr lang="nl-NL" dirty="0"/>
              <a:t>Tweede niveau</a:t>
            </a:r>
          </a:p>
        </p:txBody>
      </p:sp>
    </p:spTree>
    <p:extLst>
      <p:ext uri="{BB962C8B-B14F-4D97-AF65-F5344CB8AC3E}">
        <p14:creationId xmlns:p14="http://schemas.microsoft.com/office/powerpoint/2010/main" val="725728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_Processtappen">
    <p:spTree>
      <p:nvGrpSpPr>
        <p:cNvPr id="1" name=""/>
        <p:cNvGrpSpPr/>
        <p:nvPr/>
      </p:nvGrpSpPr>
      <p:grpSpPr>
        <a:xfrm>
          <a:off x="0" y="0"/>
          <a:ext cx="0" cy="0"/>
          <a:chOff x="0" y="0"/>
          <a:chExt cx="0" cy="0"/>
        </a:xfrm>
      </p:grpSpPr>
      <p:pic>
        <p:nvPicPr>
          <p:cNvPr id="22" name="Afbeelding 21">
            <a:extLst>
              <a:ext uri="{FF2B5EF4-FFF2-40B4-BE49-F238E27FC236}">
                <a16:creationId xmlns:a16="http://schemas.microsoft.com/office/drawing/2014/main" id="{D8BDB51F-82D1-4066-914E-7CD9F9590E3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sp>
        <p:nvSpPr>
          <p:cNvPr id="20" name="Rechthoek: afgeronde bovenhoeken 19">
            <a:extLst>
              <a:ext uri="{FF2B5EF4-FFF2-40B4-BE49-F238E27FC236}">
                <a16:creationId xmlns:a16="http://schemas.microsoft.com/office/drawing/2014/main" id="{DEAD1E53-5A9F-48D6-93A5-83D2280529F9}"/>
              </a:ext>
            </a:extLst>
          </p:cNvPr>
          <p:cNvSpPr/>
          <p:nvPr userDrawn="1"/>
        </p:nvSpPr>
        <p:spPr>
          <a:xfrm>
            <a:off x="3705925" y="1744218"/>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hthoek: afgeronde bovenhoeken 24">
            <a:extLst>
              <a:ext uri="{FF2B5EF4-FFF2-40B4-BE49-F238E27FC236}">
                <a16:creationId xmlns:a16="http://schemas.microsoft.com/office/drawing/2014/main" id="{12220544-A343-4E60-BF94-5E91391AED3C}"/>
              </a:ext>
            </a:extLst>
          </p:cNvPr>
          <p:cNvSpPr/>
          <p:nvPr userDrawn="1"/>
        </p:nvSpPr>
        <p:spPr>
          <a:xfrm>
            <a:off x="6933563" y="1744219"/>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bovenhoeken 3">
            <a:extLst>
              <a:ext uri="{FF2B5EF4-FFF2-40B4-BE49-F238E27FC236}">
                <a16:creationId xmlns:a16="http://schemas.microsoft.com/office/drawing/2014/main" id="{45ACD821-E53B-4DF6-91ED-0CE466ADF7CD}"/>
              </a:ext>
            </a:extLst>
          </p:cNvPr>
          <p:cNvSpPr/>
          <p:nvPr userDrawn="1"/>
        </p:nvSpPr>
        <p:spPr>
          <a:xfrm>
            <a:off x="452438" y="1744219"/>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jdelijke aanduiding voor tekst 9">
            <a:extLst>
              <a:ext uri="{FF2B5EF4-FFF2-40B4-BE49-F238E27FC236}">
                <a16:creationId xmlns:a16="http://schemas.microsoft.com/office/drawing/2014/main" id="{7F6CBAD4-6F50-4887-8523-6CA846AD9DAF}"/>
              </a:ext>
            </a:extLst>
          </p:cNvPr>
          <p:cNvSpPr>
            <a:spLocks noGrp="1"/>
          </p:cNvSpPr>
          <p:nvPr>
            <p:ph type="body" sz="quarter" idx="13" hasCustomPrompt="1"/>
          </p:nvPr>
        </p:nvSpPr>
        <p:spPr>
          <a:xfrm>
            <a:off x="452437" y="1608833"/>
            <a:ext cx="2520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2" name="Tijdelijke aanduiding voor tekst 9">
            <a:extLst>
              <a:ext uri="{FF2B5EF4-FFF2-40B4-BE49-F238E27FC236}">
                <a16:creationId xmlns:a16="http://schemas.microsoft.com/office/drawing/2014/main" id="{EA78A21B-2DCE-4DF9-A279-7074E2CA3FF4}"/>
              </a:ext>
            </a:extLst>
          </p:cNvPr>
          <p:cNvSpPr>
            <a:spLocks noGrp="1"/>
          </p:cNvSpPr>
          <p:nvPr>
            <p:ph type="body" sz="quarter" idx="14" hasCustomPrompt="1"/>
          </p:nvPr>
        </p:nvSpPr>
        <p:spPr>
          <a:xfrm>
            <a:off x="3680073" y="1608833"/>
            <a:ext cx="2520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4" name="Tijdelijke aanduiding voor tekst 9">
            <a:extLst>
              <a:ext uri="{FF2B5EF4-FFF2-40B4-BE49-F238E27FC236}">
                <a16:creationId xmlns:a16="http://schemas.microsoft.com/office/drawing/2014/main" id="{6EE4B98A-B680-4E48-9F07-DB24563C9E28}"/>
              </a:ext>
            </a:extLst>
          </p:cNvPr>
          <p:cNvSpPr>
            <a:spLocks noGrp="1"/>
          </p:cNvSpPr>
          <p:nvPr>
            <p:ph type="body" sz="quarter" idx="15" hasCustomPrompt="1"/>
          </p:nvPr>
        </p:nvSpPr>
        <p:spPr>
          <a:xfrm>
            <a:off x="6933561" y="1608833"/>
            <a:ext cx="2520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21" name="Tijdelijke aanduiding voor tekst 20">
            <a:extLst>
              <a:ext uri="{FF2B5EF4-FFF2-40B4-BE49-F238E27FC236}">
                <a16:creationId xmlns:a16="http://schemas.microsoft.com/office/drawing/2014/main" id="{C19F0B6D-926C-4938-85EE-8480A9350C93}"/>
              </a:ext>
            </a:extLst>
          </p:cNvPr>
          <p:cNvSpPr>
            <a:spLocks noGrp="1"/>
          </p:cNvSpPr>
          <p:nvPr>
            <p:ph type="body" sz="quarter" idx="18"/>
          </p:nvPr>
        </p:nvSpPr>
        <p:spPr>
          <a:xfrm>
            <a:off x="2796666" y="1678683"/>
            <a:ext cx="1080000"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5" name="Titel 10">
            <a:extLst>
              <a:ext uri="{FF2B5EF4-FFF2-40B4-BE49-F238E27FC236}">
                <a16:creationId xmlns:a16="http://schemas.microsoft.com/office/drawing/2014/main" id="{3040C72D-5426-4DB1-BD2D-9951930B5F58}"/>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30" name="Groep 29">
            <a:extLst>
              <a:ext uri="{FF2B5EF4-FFF2-40B4-BE49-F238E27FC236}">
                <a16:creationId xmlns:a16="http://schemas.microsoft.com/office/drawing/2014/main" id="{2E482C12-9BC6-4FB2-B210-EAFB6E169102}"/>
              </a:ext>
            </a:extLst>
          </p:cNvPr>
          <p:cNvGrpSpPr/>
          <p:nvPr userDrawn="1"/>
        </p:nvGrpSpPr>
        <p:grpSpPr>
          <a:xfrm>
            <a:off x="7511737" y="159117"/>
            <a:ext cx="2515441" cy="863279"/>
            <a:chOff x="7511737" y="299916"/>
            <a:chExt cx="2515441" cy="863279"/>
          </a:xfrm>
        </p:grpSpPr>
        <p:sp>
          <p:nvSpPr>
            <p:cNvPr id="31" name="Parallellogram 3">
              <a:extLst>
                <a:ext uri="{FF2B5EF4-FFF2-40B4-BE49-F238E27FC236}">
                  <a16:creationId xmlns:a16="http://schemas.microsoft.com/office/drawing/2014/main" id="{46ED725B-7800-4BEA-AEAF-0D1235C8AF3D}"/>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Parallellogram 3">
              <a:extLst>
                <a:ext uri="{FF2B5EF4-FFF2-40B4-BE49-F238E27FC236}">
                  <a16:creationId xmlns:a16="http://schemas.microsoft.com/office/drawing/2014/main" id="{C35A816A-A164-4A57-BC06-AE0692CA8D97}"/>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6" name="Tijdelijke aanduiding voor tekst 20">
            <a:extLst>
              <a:ext uri="{FF2B5EF4-FFF2-40B4-BE49-F238E27FC236}">
                <a16:creationId xmlns:a16="http://schemas.microsoft.com/office/drawing/2014/main" id="{49C8D4EC-F839-422C-82A5-055E96D529F1}"/>
              </a:ext>
            </a:extLst>
          </p:cNvPr>
          <p:cNvSpPr>
            <a:spLocks noGrp="1"/>
          </p:cNvSpPr>
          <p:nvPr>
            <p:ph type="body" sz="quarter" idx="22"/>
          </p:nvPr>
        </p:nvSpPr>
        <p:spPr>
          <a:xfrm>
            <a:off x="6071273" y="1671193"/>
            <a:ext cx="1080000"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17" name="Tijdelijke aanduiding voor inhoud 7">
            <a:extLst>
              <a:ext uri="{FF2B5EF4-FFF2-40B4-BE49-F238E27FC236}">
                <a16:creationId xmlns:a16="http://schemas.microsoft.com/office/drawing/2014/main" id="{076E9B63-C2F3-43C3-AD3F-64C303146CAB}"/>
              </a:ext>
            </a:extLst>
          </p:cNvPr>
          <p:cNvSpPr>
            <a:spLocks noGrp="1"/>
          </p:cNvSpPr>
          <p:nvPr>
            <p:ph sz="quarter" idx="10"/>
          </p:nvPr>
        </p:nvSpPr>
        <p:spPr>
          <a:xfrm>
            <a:off x="603849" y="2056021"/>
            <a:ext cx="2218491"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7">
            <a:extLst>
              <a:ext uri="{FF2B5EF4-FFF2-40B4-BE49-F238E27FC236}">
                <a16:creationId xmlns:a16="http://schemas.microsoft.com/office/drawing/2014/main" id="{1EA43425-C112-43C7-90A7-33DD73A0CE53}"/>
              </a:ext>
            </a:extLst>
          </p:cNvPr>
          <p:cNvSpPr>
            <a:spLocks noGrp="1"/>
          </p:cNvSpPr>
          <p:nvPr>
            <p:ph sz="quarter" idx="23"/>
          </p:nvPr>
        </p:nvSpPr>
        <p:spPr>
          <a:xfrm>
            <a:off x="3852782" y="2056021"/>
            <a:ext cx="2218491"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jdelijke aanduiding voor inhoud 7">
            <a:extLst>
              <a:ext uri="{FF2B5EF4-FFF2-40B4-BE49-F238E27FC236}">
                <a16:creationId xmlns:a16="http://schemas.microsoft.com/office/drawing/2014/main" id="{A46B930C-BDE0-4C8F-A5F7-9811BAC47689}"/>
              </a:ext>
            </a:extLst>
          </p:cNvPr>
          <p:cNvSpPr>
            <a:spLocks noGrp="1"/>
          </p:cNvSpPr>
          <p:nvPr>
            <p:ph sz="quarter" idx="24"/>
          </p:nvPr>
        </p:nvSpPr>
        <p:spPr>
          <a:xfrm>
            <a:off x="7097207" y="2051175"/>
            <a:ext cx="2218491"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909494791"/>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74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4_Processtappen">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E9EA74CD-267C-4748-89A4-8AFF9BDC6B4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sp>
        <p:nvSpPr>
          <p:cNvPr id="20" name="Rechthoek: afgeronde bovenhoeken 19">
            <a:extLst>
              <a:ext uri="{FF2B5EF4-FFF2-40B4-BE49-F238E27FC236}">
                <a16:creationId xmlns:a16="http://schemas.microsoft.com/office/drawing/2014/main" id="{DEAD1E53-5A9F-48D6-93A5-83D2280529F9}"/>
              </a:ext>
            </a:extLst>
          </p:cNvPr>
          <p:cNvSpPr/>
          <p:nvPr userDrawn="1"/>
        </p:nvSpPr>
        <p:spPr>
          <a:xfrm>
            <a:off x="2801089" y="1744218"/>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hthoek: afgeronde bovenhoeken 24">
            <a:extLst>
              <a:ext uri="{FF2B5EF4-FFF2-40B4-BE49-F238E27FC236}">
                <a16:creationId xmlns:a16="http://schemas.microsoft.com/office/drawing/2014/main" id="{12220544-A343-4E60-BF94-5E91391AED3C}"/>
              </a:ext>
            </a:extLst>
          </p:cNvPr>
          <p:cNvSpPr/>
          <p:nvPr userDrawn="1"/>
        </p:nvSpPr>
        <p:spPr>
          <a:xfrm>
            <a:off x="5149740" y="1744219"/>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Rechthoek: afgeronde bovenhoeken 25">
            <a:extLst>
              <a:ext uri="{FF2B5EF4-FFF2-40B4-BE49-F238E27FC236}">
                <a16:creationId xmlns:a16="http://schemas.microsoft.com/office/drawing/2014/main" id="{DDD51209-E97A-4C55-8706-875B44718891}"/>
              </a:ext>
            </a:extLst>
          </p:cNvPr>
          <p:cNvSpPr/>
          <p:nvPr userDrawn="1"/>
        </p:nvSpPr>
        <p:spPr>
          <a:xfrm>
            <a:off x="7498390" y="1744218"/>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bovenhoeken 3">
            <a:extLst>
              <a:ext uri="{FF2B5EF4-FFF2-40B4-BE49-F238E27FC236}">
                <a16:creationId xmlns:a16="http://schemas.microsoft.com/office/drawing/2014/main" id="{45ACD821-E53B-4DF6-91ED-0CE466ADF7CD}"/>
              </a:ext>
            </a:extLst>
          </p:cNvPr>
          <p:cNvSpPr/>
          <p:nvPr userDrawn="1"/>
        </p:nvSpPr>
        <p:spPr>
          <a:xfrm>
            <a:off x="452438" y="1744219"/>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jdelijke aanduiding voor tekst 9">
            <a:extLst>
              <a:ext uri="{FF2B5EF4-FFF2-40B4-BE49-F238E27FC236}">
                <a16:creationId xmlns:a16="http://schemas.microsoft.com/office/drawing/2014/main" id="{7F6CBAD4-6F50-4887-8523-6CA846AD9DAF}"/>
              </a:ext>
            </a:extLst>
          </p:cNvPr>
          <p:cNvSpPr>
            <a:spLocks noGrp="1"/>
          </p:cNvSpPr>
          <p:nvPr>
            <p:ph type="body" sz="quarter" idx="13" hasCustomPrompt="1"/>
          </p:nvPr>
        </p:nvSpPr>
        <p:spPr>
          <a:xfrm>
            <a:off x="452438" y="1608833"/>
            <a:ext cx="1943999"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2" name="Tijdelijke aanduiding voor tekst 9">
            <a:extLst>
              <a:ext uri="{FF2B5EF4-FFF2-40B4-BE49-F238E27FC236}">
                <a16:creationId xmlns:a16="http://schemas.microsoft.com/office/drawing/2014/main" id="{EA78A21B-2DCE-4DF9-A279-7074E2CA3FF4}"/>
              </a:ext>
            </a:extLst>
          </p:cNvPr>
          <p:cNvSpPr>
            <a:spLocks noGrp="1"/>
          </p:cNvSpPr>
          <p:nvPr>
            <p:ph type="body" sz="quarter" idx="14" hasCustomPrompt="1"/>
          </p:nvPr>
        </p:nvSpPr>
        <p:spPr>
          <a:xfrm>
            <a:off x="2775237" y="1608833"/>
            <a:ext cx="1969852"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4" name="Tijdelijke aanduiding voor tekst 9">
            <a:extLst>
              <a:ext uri="{FF2B5EF4-FFF2-40B4-BE49-F238E27FC236}">
                <a16:creationId xmlns:a16="http://schemas.microsoft.com/office/drawing/2014/main" id="{6EE4B98A-B680-4E48-9F07-DB24563C9E28}"/>
              </a:ext>
            </a:extLst>
          </p:cNvPr>
          <p:cNvSpPr>
            <a:spLocks noGrp="1"/>
          </p:cNvSpPr>
          <p:nvPr>
            <p:ph type="body" sz="quarter" idx="15" hasCustomPrompt="1"/>
          </p:nvPr>
        </p:nvSpPr>
        <p:spPr>
          <a:xfrm>
            <a:off x="5149739" y="1608833"/>
            <a:ext cx="1944001"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6" name="Tijdelijke aanduiding voor tekst 9">
            <a:extLst>
              <a:ext uri="{FF2B5EF4-FFF2-40B4-BE49-F238E27FC236}">
                <a16:creationId xmlns:a16="http://schemas.microsoft.com/office/drawing/2014/main" id="{9027ABDD-6540-4780-BA3F-84FAC13E5CD2}"/>
              </a:ext>
            </a:extLst>
          </p:cNvPr>
          <p:cNvSpPr>
            <a:spLocks noGrp="1"/>
          </p:cNvSpPr>
          <p:nvPr>
            <p:ph type="body" sz="quarter" idx="16" hasCustomPrompt="1"/>
          </p:nvPr>
        </p:nvSpPr>
        <p:spPr>
          <a:xfrm>
            <a:off x="7504888" y="1608833"/>
            <a:ext cx="1937501"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21" name="Tijdelijke aanduiding voor tekst 20">
            <a:extLst>
              <a:ext uri="{FF2B5EF4-FFF2-40B4-BE49-F238E27FC236}">
                <a16:creationId xmlns:a16="http://schemas.microsoft.com/office/drawing/2014/main" id="{C19F0B6D-926C-4938-85EE-8480A9350C93}"/>
              </a:ext>
            </a:extLst>
          </p:cNvPr>
          <p:cNvSpPr>
            <a:spLocks noGrp="1"/>
          </p:cNvSpPr>
          <p:nvPr>
            <p:ph type="body" sz="quarter" idx="18"/>
          </p:nvPr>
        </p:nvSpPr>
        <p:spPr>
          <a:xfrm>
            <a:off x="2338236" y="1678683"/>
            <a:ext cx="612000"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5" name="Titel 10">
            <a:extLst>
              <a:ext uri="{FF2B5EF4-FFF2-40B4-BE49-F238E27FC236}">
                <a16:creationId xmlns:a16="http://schemas.microsoft.com/office/drawing/2014/main" id="{3040C72D-5426-4DB1-BD2D-9951930B5F58}"/>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30" name="Groep 29">
            <a:extLst>
              <a:ext uri="{FF2B5EF4-FFF2-40B4-BE49-F238E27FC236}">
                <a16:creationId xmlns:a16="http://schemas.microsoft.com/office/drawing/2014/main" id="{2E482C12-9BC6-4FB2-B210-EAFB6E169102}"/>
              </a:ext>
            </a:extLst>
          </p:cNvPr>
          <p:cNvGrpSpPr/>
          <p:nvPr userDrawn="1"/>
        </p:nvGrpSpPr>
        <p:grpSpPr>
          <a:xfrm>
            <a:off x="7511737" y="159117"/>
            <a:ext cx="2515441" cy="863279"/>
            <a:chOff x="7511737" y="299916"/>
            <a:chExt cx="2515441" cy="863279"/>
          </a:xfrm>
        </p:grpSpPr>
        <p:sp>
          <p:nvSpPr>
            <p:cNvPr id="31" name="Parallellogram 3">
              <a:extLst>
                <a:ext uri="{FF2B5EF4-FFF2-40B4-BE49-F238E27FC236}">
                  <a16:creationId xmlns:a16="http://schemas.microsoft.com/office/drawing/2014/main" id="{46ED725B-7800-4BEA-AEAF-0D1235C8AF3D}"/>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Parallellogram 3">
              <a:extLst>
                <a:ext uri="{FF2B5EF4-FFF2-40B4-BE49-F238E27FC236}">
                  <a16:creationId xmlns:a16="http://schemas.microsoft.com/office/drawing/2014/main" id="{C35A816A-A164-4A57-BC06-AE0692CA8D97}"/>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6" name="Tijdelijke aanduiding voor tekst 20">
            <a:extLst>
              <a:ext uri="{FF2B5EF4-FFF2-40B4-BE49-F238E27FC236}">
                <a16:creationId xmlns:a16="http://schemas.microsoft.com/office/drawing/2014/main" id="{49C8D4EC-F839-422C-82A5-055E96D529F1}"/>
              </a:ext>
            </a:extLst>
          </p:cNvPr>
          <p:cNvSpPr>
            <a:spLocks noGrp="1"/>
          </p:cNvSpPr>
          <p:nvPr>
            <p:ph type="body" sz="quarter" idx="22"/>
          </p:nvPr>
        </p:nvSpPr>
        <p:spPr>
          <a:xfrm>
            <a:off x="4683076" y="1671193"/>
            <a:ext cx="612000"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7" name="Tijdelijke aanduiding voor tekst 20">
            <a:extLst>
              <a:ext uri="{FF2B5EF4-FFF2-40B4-BE49-F238E27FC236}">
                <a16:creationId xmlns:a16="http://schemas.microsoft.com/office/drawing/2014/main" id="{B8215CEA-988C-46F0-BFE6-6BAB64D188D0}"/>
              </a:ext>
            </a:extLst>
          </p:cNvPr>
          <p:cNvSpPr>
            <a:spLocks noGrp="1"/>
          </p:cNvSpPr>
          <p:nvPr>
            <p:ph type="body" sz="quarter" idx="23"/>
          </p:nvPr>
        </p:nvSpPr>
        <p:spPr>
          <a:xfrm>
            <a:off x="7027915" y="1684552"/>
            <a:ext cx="612000"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29" name="Tijdelijke aanduiding voor inhoud 7">
            <a:extLst>
              <a:ext uri="{FF2B5EF4-FFF2-40B4-BE49-F238E27FC236}">
                <a16:creationId xmlns:a16="http://schemas.microsoft.com/office/drawing/2014/main" id="{50498855-011F-474A-B2A6-A7EC87FE6B71}"/>
              </a:ext>
            </a:extLst>
          </p:cNvPr>
          <p:cNvSpPr>
            <a:spLocks noGrp="1"/>
          </p:cNvSpPr>
          <p:nvPr>
            <p:ph sz="quarter" idx="10"/>
          </p:nvPr>
        </p:nvSpPr>
        <p:spPr>
          <a:xfrm>
            <a:off x="603849" y="2056021"/>
            <a:ext cx="1647645"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3" name="Tijdelijke aanduiding voor inhoud 7">
            <a:extLst>
              <a:ext uri="{FF2B5EF4-FFF2-40B4-BE49-F238E27FC236}">
                <a16:creationId xmlns:a16="http://schemas.microsoft.com/office/drawing/2014/main" id="{47423CDE-2355-4BC4-B971-37395280DC2C}"/>
              </a:ext>
            </a:extLst>
          </p:cNvPr>
          <p:cNvSpPr>
            <a:spLocks noGrp="1"/>
          </p:cNvSpPr>
          <p:nvPr>
            <p:ph sz="quarter" idx="24"/>
          </p:nvPr>
        </p:nvSpPr>
        <p:spPr>
          <a:xfrm>
            <a:off x="2936340" y="2086100"/>
            <a:ext cx="1647645"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4" name="Tijdelijke aanduiding voor inhoud 7">
            <a:extLst>
              <a:ext uri="{FF2B5EF4-FFF2-40B4-BE49-F238E27FC236}">
                <a16:creationId xmlns:a16="http://schemas.microsoft.com/office/drawing/2014/main" id="{1331B140-7E66-4C92-822F-54FD0BB31F46}"/>
              </a:ext>
            </a:extLst>
          </p:cNvPr>
          <p:cNvSpPr>
            <a:spLocks noGrp="1"/>
          </p:cNvSpPr>
          <p:nvPr>
            <p:ph sz="quarter" idx="25"/>
          </p:nvPr>
        </p:nvSpPr>
        <p:spPr>
          <a:xfrm>
            <a:off x="5293370" y="2086100"/>
            <a:ext cx="1647645"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8" name="Tijdelijke aanduiding voor inhoud 7">
            <a:extLst>
              <a:ext uri="{FF2B5EF4-FFF2-40B4-BE49-F238E27FC236}">
                <a16:creationId xmlns:a16="http://schemas.microsoft.com/office/drawing/2014/main" id="{31D92D1E-3972-44C0-BED2-EA2B44AAF418}"/>
              </a:ext>
            </a:extLst>
          </p:cNvPr>
          <p:cNvSpPr>
            <a:spLocks noGrp="1"/>
          </p:cNvSpPr>
          <p:nvPr>
            <p:ph sz="quarter" idx="26"/>
          </p:nvPr>
        </p:nvSpPr>
        <p:spPr>
          <a:xfrm>
            <a:off x="7646809" y="2086100"/>
            <a:ext cx="1647645"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923829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5_Processtappen">
    <p:spTree>
      <p:nvGrpSpPr>
        <p:cNvPr id="1" name=""/>
        <p:cNvGrpSpPr/>
        <p:nvPr/>
      </p:nvGrpSpPr>
      <p:grpSpPr>
        <a:xfrm>
          <a:off x="0" y="0"/>
          <a:ext cx="0" cy="0"/>
          <a:chOff x="0" y="0"/>
          <a:chExt cx="0" cy="0"/>
        </a:xfrm>
      </p:grpSpPr>
      <p:pic>
        <p:nvPicPr>
          <p:cNvPr id="40" name="Afbeelding 39">
            <a:extLst>
              <a:ext uri="{FF2B5EF4-FFF2-40B4-BE49-F238E27FC236}">
                <a16:creationId xmlns:a16="http://schemas.microsoft.com/office/drawing/2014/main" id="{78B950A6-A17B-4DB4-8CEA-1259A2F0D6D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sp>
        <p:nvSpPr>
          <p:cNvPr id="20" name="Rechthoek: afgeronde bovenhoeken 19">
            <a:extLst>
              <a:ext uri="{FF2B5EF4-FFF2-40B4-BE49-F238E27FC236}">
                <a16:creationId xmlns:a16="http://schemas.microsoft.com/office/drawing/2014/main" id="{DEAD1E53-5A9F-48D6-93A5-83D2280529F9}"/>
              </a:ext>
            </a:extLst>
          </p:cNvPr>
          <p:cNvSpPr/>
          <p:nvPr userDrawn="1"/>
        </p:nvSpPr>
        <p:spPr>
          <a:xfrm>
            <a:off x="2314807" y="1744218"/>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hthoek: afgeronde bovenhoeken 24">
            <a:extLst>
              <a:ext uri="{FF2B5EF4-FFF2-40B4-BE49-F238E27FC236}">
                <a16:creationId xmlns:a16="http://schemas.microsoft.com/office/drawing/2014/main" id="{12220544-A343-4E60-BF94-5E91391AED3C}"/>
              </a:ext>
            </a:extLst>
          </p:cNvPr>
          <p:cNvSpPr/>
          <p:nvPr userDrawn="1"/>
        </p:nvSpPr>
        <p:spPr>
          <a:xfrm>
            <a:off x="4170677" y="1744219"/>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Rechthoek: afgeronde bovenhoeken 25">
            <a:extLst>
              <a:ext uri="{FF2B5EF4-FFF2-40B4-BE49-F238E27FC236}">
                <a16:creationId xmlns:a16="http://schemas.microsoft.com/office/drawing/2014/main" id="{DDD51209-E97A-4C55-8706-875B44718891}"/>
              </a:ext>
            </a:extLst>
          </p:cNvPr>
          <p:cNvSpPr/>
          <p:nvPr userDrawn="1"/>
        </p:nvSpPr>
        <p:spPr>
          <a:xfrm>
            <a:off x="6013550" y="1744218"/>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7" name="Rechthoek: afgeronde bovenhoeken 26">
            <a:extLst>
              <a:ext uri="{FF2B5EF4-FFF2-40B4-BE49-F238E27FC236}">
                <a16:creationId xmlns:a16="http://schemas.microsoft.com/office/drawing/2014/main" id="{DF246C6D-BCB1-4932-9D19-A1B86FDF6C58}"/>
              </a:ext>
            </a:extLst>
          </p:cNvPr>
          <p:cNvSpPr/>
          <p:nvPr userDrawn="1"/>
        </p:nvSpPr>
        <p:spPr>
          <a:xfrm>
            <a:off x="7875918" y="1744217"/>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bovenhoeken 3">
            <a:extLst>
              <a:ext uri="{FF2B5EF4-FFF2-40B4-BE49-F238E27FC236}">
                <a16:creationId xmlns:a16="http://schemas.microsoft.com/office/drawing/2014/main" id="{45ACD821-E53B-4DF6-91ED-0CE466ADF7CD}"/>
              </a:ext>
            </a:extLst>
          </p:cNvPr>
          <p:cNvSpPr/>
          <p:nvPr userDrawn="1"/>
        </p:nvSpPr>
        <p:spPr>
          <a:xfrm>
            <a:off x="452438" y="1744219"/>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jdelijke aanduiding voor tekst 9">
            <a:extLst>
              <a:ext uri="{FF2B5EF4-FFF2-40B4-BE49-F238E27FC236}">
                <a16:creationId xmlns:a16="http://schemas.microsoft.com/office/drawing/2014/main" id="{7F6CBAD4-6F50-4887-8523-6CA846AD9DAF}"/>
              </a:ext>
            </a:extLst>
          </p:cNvPr>
          <p:cNvSpPr>
            <a:spLocks noGrp="1"/>
          </p:cNvSpPr>
          <p:nvPr>
            <p:ph type="body" sz="quarter" idx="13" hasCustomPrompt="1"/>
          </p:nvPr>
        </p:nvSpPr>
        <p:spPr>
          <a:xfrm>
            <a:off x="452439" y="1608833"/>
            <a:ext cx="1577644"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2" name="Tijdelijke aanduiding voor tekst 9">
            <a:extLst>
              <a:ext uri="{FF2B5EF4-FFF2-40B4-BE49-F238E27FC236}">
                <a16:creationId xmlns:a16="http://schemas.microsoft.com/office/drawing/2014/main" id="{EA78A21B-2DCE-4DF9-A279-7074E2CA3FF4}"/>
              </a:ext>
            </a:extLst>
          </p:cNvPr>
          <p:cNvSpPr>
            <a:spLocks noGrp="1"/>
          </p:cNvSpPr>
          <p:nvPr>
            <p:ph type="body" sz="quarter" idx="14" hasCustomPrompt="1"/>
          </p:nvPr>
        </p:nvSpPr>
        <p:spPr>
          <a:xfrm>
            <a:off x="2308309" y="1608833"/>
            <a:ext cx="1577644"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4" name="Tijdelijke aanduiding voor tekst 9">
            <a:extLst>
              <a:ext uri="{FF2B5EF4-FFF2-40B4-BE49-F238E27FC236}">
                <a16:creationId xmlns:a16="http://schemas.microsoft.com/office/drawing/2014/main" id="{6EE4B98A-B680-4E48-9F07-DB24563C9E28}"/>
              </a:ext>
            </a:extLst>
          </p:cNvPr>
          <p:cNvSpPr>
            <a:spLocks noGrp="1"/>
          </p:cNvSpPr>
          <p:nvPr>
            <p:ph type="body" sz="quarter" idx="15" hasCustomPrompt="1"/>
          </p:nvPr>
        </p:nvSpPr>
        <p:spPr>
          <a:xfrm>
            <a:off x="4164179" y="1608833"/>
            <a:ext cx="1577644"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6" name="Tijdelijke aanduiding voor tekst 9">
            <a:extLst>
              <a:ext uri="{FF2B5EF4-FFF2-40B4-BE49-F238E27FC236}">
                <a16:creationId xmlns:a16="http://schemas.microsoft.com/office/drawing/2014/main" id="{9027ABDD-6540-4780-BA3F-84FAC13E5CD2}"/>
              </a:ext>
            </a:extLst>
          </p:cNvPr>
          <p:cNvSpPr>
            <a:spLocks noGrp="1"/>
          </p:cNvSpPr>
          <p:nvPr>
            <p:ph type="body" sz="quarter" idx="16" hasCustomPrompt="1"/>
          </p:nvPr>
        </p:nvSpPr>
        <p:spPr>
          <a:xfrm>
            <a:off x="6020049" y="1608833"/>
            <a:ext cx="1577644"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8" name="Tijdelijke aanduiding voor tekst 9">
            <a:extLst>
              <a:ext uri="{FF2B5EF4-FFF2-40B4-BE49-F238E27FC236}">
                <a16:creationId xmlns:a16="http://schemas.microsoft.com/office/drawing/2014/main" id="{2870A65A-9415-4F95-A5B7-CA993DE4D99C}"/>
              </a:ext>
            </a:extLst>
          </p:cNvPr>
          <p:cNvSpPr>
            <a:spLocks noGrp="1"/>
          </p:cNvSpPr>
          <p:nvPr>
            <p:ph type="body" sz="quarter" idx="17" hasCustomPrompt="1"/>
          </p:nvPr>
        </p:nvSpPr>
        <p:spPr>
          <a:xfrm>
            <a:off x="7875919" y="1608833"/>
            <a:ext cx="1577644"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21" name="Tijdelijke aanduiding voor tekst 20">
            <a:extLst>
              <a:ext uri="{FF2B5EF4-FFF2-40B4-BE49-F238E27FC236}">
                <a16:creationId xmlns:a16="http://schemas.microsoft.com/office/drawing/2014/main" id="{C19F0B6D-926C-4938-85EE-8480A9350C93}"/>
              </a:ext>
            </a:extLst>
          </p:cNvPr>
          <p:cNvSpPr>
            <a:spLocks noGrp="1"/>
          </p:cNvSpPr>
          <p:nvPr>
            <p:ph type="body" sz="quarter" idx="18"/>
          </p:nvPr>
        </p:nvSpPr>
        <p:spPr>
          <a:xfrm>
            <a:off x="1947422" y="1678683"/>
            <a:ext cx="511525"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22" name="Tijdelijke aanduiding voor tekst 20">
            <a:extLst>
              <a:ext uri="{FF2B5EF4-FFF2-40B4-BE49-F238E27FC236}">
                <a16:creationId xmlns:a16="http://schemas.microsoft.com/office/drawing/2014/main" id="{FFF8A084-7EE4-4651-9E54-8527AE7A2724}"/>
              </a:ext>
            </a:extLst>
          </p:cNvPr>
          <p:cNvSpPr>
            <a:spLocks noGrp="1"/>
          </p:cNvSpPr>
          <p:nvPr>
            <p:ph type="body" sz="quarter" idx="19"/>
          </p:nvPr>
        </p:nvSpPr>
        <p:spPr>
          <a:xfrm>
            <a:off x="7506922" y="1678683"/>
            <a:ext cx="511525"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23" name="Tijdelijke aanduiding voor tekst 20">
            <a:extLst>
              <a:ext uri="{FF2B5EF4-FFF2-40B4-BE49-F238E27FC236}">
                <a16:creationId xmlns:a16="http://schemas.microsoft.com/office/drawing/2014/main" id="{B8399FDB-1E17-48DA-8D03-E90DE0B5CDD8}"/>
              </a:ext>
            </a:extLst>
          </p:cNvPr>
          <p:cNvSpPr>
            <a:spLocks noGrp="1"/>
          </p:cNvSpPr>
          <p:nvPr>
            <p:ph type="body" sz="quarter" idx="20"/>
          </p:nvPr>
        </p:nvSpPr>
        <p:spPr>
          <a:xfrm>
            <a:off x="5653756" y="1671195"/>
            <a:ext cx="511525"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24" name="Tijdelijke aanduiding voor tekst 20">
            <a:extLst>
              <a:ext uri="{FF2B5EF4-FFF2-40B4-BE49-F238E27FC236}">
                <a16:creationId xmlns:a16="http://schemas.microsoft.com/office/drawing/2014/main" id="{F4143223-E957-4101-8279-EE10AA7A875D}"/>
              </a:ext>
            </a:extLst>
          </p:cNvPr>
          <p:cNvSpPr>
            <a:spLocks noGrp="1"/>
          </p:cNvSpPr>
          <p:nvPr>
            <p:ph type="body" sz="quarter" idx="21"/>
          </p:nvPr>
        </p:nvSpPr>
        <p:spPr>
          <a:xfrm>
            <a:off x="3800589" y="1678683"/>
            <a:ext cx="511525"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5" name="Titel 10">
            <a:extLst>
              <a:ext uri="{FF2B5EF4-FFF2-40B4-BE49-F238E27FC236}">
                <a16:creationId xmlns:a16="http://schemas.microsoft.com/office/drawing/2014/main" id="{3040C72D-5426-4DB1-BD2D-9951930B5F58}"/>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30" name="Groep 29">
            <a:extLst>
              <a:ext uri="{FF2B5EF4-FFF2-40B4-BE49-F238E27FC236}">
                <a16:creationId xmlns:a16="http://schemas.microsoft.com/office/drawing/2014/main" id="{2E482C12-9BC6-4FB2-B210-EAFB6E169102}"/>
              </a:ext>
            </a:extLst>
          </p:cNvPr>
          <p:cNvGrpSpPr/>
          <p:nvPr userDrawn="1"/>
        </p:nvGrpSpPr>
        <p:grpSpPr>
          <a:xfrm>
            <a:off x="7511737" y="159117"/>
            <a:ext cx="2515441" cy="863279"/>
            <a:chOff x="7511737" y="299916"/>
            <a:chExt cx="2515441" cy="863279"/>
          </a:xfrm>
        </p:grpSpPr>
        <p:sp>
          <p:nvSpPr>
            <p:cNvPr id="31" name="Parallellogram 3">
              <a:extLst>
                <a:ext uri="{FF2B5EF4-FFF2-40B4-BE49-F238E27FC236}">
                  <a16:creationId xmlns:a16="http://schemas.microsoft.com/office/drawing/2014/main" id="{46ED725B-7800-4BEA-AEAF-0D1235C8AF3D}"/>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Parallellogram 3">
              <a:extLst>
                <a:ext uri="{FF2B5EF4-FFF2-40B4-BE49-F238E27FC236}">
                  <a16:creationId xmlns:a16="http://schemas.microsoft.com/office/drawing/2014/main" id="{C35A816A-A164-4A57-BC06-AE0692CA8D97}"/>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28" name="Tijdelijke aanduiding voor inhoud 7">
            <a:extLst>
              <a:ext uri="{FF2B5EF4-FFF2-40B4-BE49-F238E27FC236}">
                <a16:creationId xmlns:a16="http://schemas.microsoft.com/office/drawing/2014/main" id="{C24135A4-EFD9-4971-BDFB-4A3C5B4E70CA}"/>
              </a:ext>
            </a:extLst>
          </p:cNvPr>
          <p:cNvSpPr>
            <a:spLocks noGrp="1"/>
          </p:cNvSpPr>
          <p:nvPr>
            <p:ph sz="quarter" idx="10"/>
          </p:nvPr>
        </p:nvSpPr>
        <p:spPr>
          <a:xfrm>
            <a:off x="603849" y="2056021"/>
            <a:ext cx="1268083"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6" name="Tijdelijke aanduiding voor inhoud 7">
            <a:extLst>
              <a:ext uri="{FF2B5EF4-FFF2-40B4-BE49-F238E27FC236}">
                <a16:creationId xmlns:a16="http://schemas.microsoft.com/office/drawing/2014/main" id="{4B7D2809-B05F-4EEF-AEBF-60826353DB31}"/>
              </a:ext>
            </a:extLst>
          </p:cNvPr>
          <p:cNvSpPr>
            <a:spLocks noGrp="1"/>
          </p:cNvSpPr>
          <p:nvPr>
            <p:ph sz="quarter" idx="22"/>
          </p:nvPr>
        </p:nvSpPr>
        <p:spPr>
          <a:xfrm>
            <a:off x="2469587" y="2056021"/>
            <a:ext cx="1268083"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7" name="Tijdelijke aanduiding voor inhoud 7">
            <a:extLst>
              <a:ext uri="{FF2B5EF4-FFF2-40B4-BE49-F238E27FC236}">
                <a16:creationId xmlns:a16="http://schemas.microsoft.com/office/drawing/2014/main" id="{42D0DE45-C8AA-47F7-A17D-DE484F6F1396}"/>
              </a:ext>
            </a:extLst>
          </p:cNvPr>
          <p:cNvSpPr>
            <a:spLocks noGrp="1"/>
          </p:cNvSpPr>
          <p:nvPr>
            <p:ph sz="quarter" idx="23"/>
          </p:nvPr>
        </p:nvSpPr>
        <p:spPr>
          <a:xfrm>
            <a:off x="4324711" y="2051175"/>
            <a:ext cx="1268083"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8" name="Tijdelijke aanduiding voor inhoud 7">
            <a:extLst>
              <a:ext uri="{FF2B5EF4-FFF2-40B4-BE49-F238E27FC236}">
                <a16:creationId xmlns:a16="http://schemas.microsoft.com/office/drawing/2014/main" id="{860AF61E-1B7E-4210-AABE-8AC690F24D41}"/>
              </a:ext>
            </a:extLst>
          </p:cNvPr>
          <p:cNvSpPr>
            <a:spLocks noGrp="1"/>
          </p:cNvSpPr>
          <p:nvPr>
            <p:ph sz="quarter" idx="24"/>
          </p:nvPr>
        </p:nvSpPr>
        <p:spPr>
          <a:xfrm>
            <a:off x="6190449" y="2051175"/>
            <a:ext cx="1268083"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9" name="Tijdelijke aanduiding voor inhoud 7">
            <a:extLst>
              <a:ext uri="{FF2B5EF4-FFF2-40B4-BE49-F238E27FC236}">
                <a16:creationId xmlns:a16="http://schemas.microsoft.com/office/drawing/2014/main" id="{0971B68D-A059-4C4E-A7B5-4FB56A753847}"/>
              </a:ext>
            </a:extLst>
          </p:cNvPr>
          <p:cNvSpPr>
            <a:spLocks noGrp="1"/>
          </p:cNvSpPr>
          <p:nvPr>
            <p:ph sz="quarter" idx="25"/>
          </p:nvPr>
        </p:nvSpPr>
        <p:spPr>
          <a:xfrm>
            <a:off x="8035069" y="2051175"/>
            <a:ext cx="1268083"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243143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6_Processtappen">
    <p:spTree>
      <p:nvGrpSpPr>
        <p:cNvPr id="1" name=""/>
        <p:cNvGrpSpPr/>
        <p:nvPr/>
      </p:nvGrpSpPr>
      <p:grpSpPr>
        <a:xfrm>
          <a:off x="0" y="0"/>
          <a:ext cx="0" cy="0"/>
          <a:chOff x="0" y="0"/>
          <a:chExt cx="0" cy="0"/>
        </a:xfrm>
      </p:grpSpPr>
      <p:pic>
        <p:nvPicPr>
          <p:cNvPr id="48" name="Afbeelding 47">
            <a:extLst>
              <a:ext uri="{FF2B5EF4-FFF2-40B4-BE49-F238E27FC236}">
                <a16:creationId xmlns:a16="http://schemas.microsoft.com/office/drawing/2014/main" id="{598C5D4B-F0BE-402B-893C-7807BE6E5CC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sp>
        <p:nvSpPr>
          <p:cNvPr id="20" name="Rechthoek: afgeronde bovenhoeken 19">
            <a:extLst>
              <a:ext uri="{FF2B5EF4-FFF2-40B4-BE49-F238E27FC236}">
                <a16:creationId xmlns:a16="http://schemas.microsoft.com/office/drawing/2014/main" id="{DEAD1E53-5A9F-48D6-93A5-83D2280529F9}"/>
              </a:ext>
            </a:extLst>
          </p:cNvPr>
          <p:cNvSpPr/>
          <p:nvPr userDrawn="1"/>
        </p:nvSpPr>
        <p:spPr>
          <a:xfrm>
            <a:off x="1979063" y="1744218"/>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hthoek: afgeronde bovenhoeken 24">
            <a:extLst>
              <a:ext uri="{FF2B5EF4-FFF2-40B4-BE49-F238E27FC236}">
                <a16:creationId xmlns:a16="http://schemas.microsoft.com/office/drawing/2014/main" id="{12220544-A343-4E60-BF94-5E91391AED3C}"/>
              </a:ext>
            </a:extLst>
          </p:cNvPr>
          <p:cNvSpPr/>
          <p:nvPr userDrawn="1"/>
        </p:nvSpPr>
        <p:spPr>
          <a:xfrm>
            <a:off x="3505688" y="1744219"/>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Rechthoek: afgeronde bovenhoeken 25">
            <a:extLst>
              <a:ext uri="{FF2B5EF4-FFF2-40B4-BE49-F238E27FC236}">
                <a16:creationId xmlns:a16="http://schemas.microsoft.com/office/drawing/2014/main" id="{DDD51209-E97A-4C55-8706-875B44718891}"/>
              </a:ext>
            </a:extLst>
          </p:cNvPr>
          <p:cNvSpPr/>
          <p:nvPr userDrawn="1"/>
        </p:nvSpPr>
        <p:spPr>
          <a:xfrm>
            <a:off x="5032313" y="1744218"/>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7" name="Rechthoek: afgeronde bovenhoeken 26">
            <a:extLst>
              <a:ext uri="{FF2B5EF4-FFF2-40B4-BE49-F238E27FC236}">
                <a16:creationId xmlns:a16="http://schemas.microsoft.com/office/drawing/2014/main" id="{DF246C6D-BCB1-4932-9D19-A1B86FDF6C58}"/>
              </a:ext>
            </a:extLst>
          </p:cNvPr>
          <p:cNvSpPr/>
          <p:nvPr userDrawn="1"/>
        </p:nvSpPr>
        <p:spPr>
          <a:xfrm>
            <a:off x="6558938" y="174421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bovenhoeken 3">
            <a:extLst>
              <a:ext uri="{FF2B5EF4-FFF2-40B4-BE49-F238E27FC236}">
                <a16:creationId xmlns:a16="http://schemas.microsoft.com/office/drawing/2014/main" id="{45ACD821-E53B-4DF6-91ED-0CE466ADF7CD}"/>
              </a:ext>
            </a:extLst>
          </p:cNvPr>
          <p:cNvSpPr/>
          <p:nvPr userDrawn="1"/>
        </p:nvSpPr>
        <p:spPr>
          <a:xfrm>
            <a:off x="452438" y="1744219"/>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jdelijke aanduiding voor tekst 9">
            <a:extLst>
              <a:ext uri="{FF2B5EF4-FFF2-40B4-BE49-F238E27FC236}">
                <a16:creationId xmlns:a16="http://schemas.microsoft.com/office/drawing/2014/main" id="{7F6CBAD4-6F50-4887-8523-6CA846AD9DAF}"/>
              </a:ext>
            </a:extLst>
          </p:cNvPr>
          <p:cNvSpPr>
            <a:spLocks noGrp="1"/>
          </p:cNvSpPr>
          <p:nvPr>
            <p:ph type="body" sz="quarter" idx="13" hasCustomPrompt="1"/>
          </p:nvPr>
        </p:nvSpPr>
        <p:spPr>
          <a:xfrm>
            <a:off x="452439"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2" name="Tijdelijke aanduiding voor tekst 9">
            <a:extLst>
              <a:ext uri="{FF2B5EF4-FFF2-40B4-BE49-F238E27FC236}">
                <a16:creationId xmlns:a16="http://schemas.microsoft.com/office/drawing/2014/main" id="{EA78A21B-2DCE-4DF9-A279-7074E2CA3FF4}"/>
              </a:ext>
            </a:extLst>
          </p:cNvPr>
          <p:cNvSpPr>
            <a:spLocks noGrp="1"/>
          </p:cNvSpPr>
          <p:nvPr>
            <p:ph type="body" sz="quarter" idx="14" hasCustomPrompt="1"/>
          </p:nvPr>
        </p:nvSpPr>
        <p:spPr>
          <a:xfrm>
            <a:off x="1999723"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4" name="Tijdelijke aanduiding voor tekst 9">
            <a:extLst>
              <a:ext uri="{FF2B5EF4-FFF2-40B4-BE49-F238E27FC236}">
                <a16:creationId xmlns:a16="http://schemas.microsoft.com/office/drawing/2014/main" id="{6EE4B98A-B680-4E48-9F07-DB24563C9E28}"/>
              </a:ext>
            </a:extLst>
          </p:cNvPr>
          <p:cNvSpPr>
            <a:spLocks noGrp="1"/>
          </p:cNvSpPr>
          <p:nvPr>
            <p:ph type="body" sz="quarter" idx="15" hasCustomPrompt="1"/>
          </p:nvPr>
        </p:nvSpPr>
        <p:spPr>
          <a:xfrm>
            <a:off x="3505688"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6" name="Tijdelijke aanduiding voor tekst 9">
            <a:extLst>
              <a:ext uri="{FF2B5EF4-FFF2-40B4-BE49-F238E27FC236}">
                <a16:creationId xmlns:a16="http://schemas.microsoft.com/office/drawing/2014/main" id="{9027ABDD-6540-4780-BA3F-84FAC13E5CD2}"/>
              </a:ext>
            </a:extLst>
          </p:cNvPr>
          <p:cNvSpPr>
            <a:spLocks noGrp="1"/>
          </p:cNvSpPr>
          <p:nvPr>
            <p:ph type="body" sz="quarter" idx="16" hasCustomPrompt="1"/>
          </p:nvPr>
        </p:nvSpPr>
        <p:spPr>
          <a:xfrm>
            <a:off x="5032312"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18" name="Tijdelijke aanduiding voor tekst 9">
            <a:extLst>
              <a:ext uri="{FF2B5EF4-FFF2-40B4-BE49-F238E27FC236}">
                <a16:creationId xmlns:a16="http://schemas.microsoft.com/office/drawing/2014/main" id="{2870A65A-9415-4F95-A5B7-CA993DE4D99C}"/>
              </a:ext>
            </a:extLst>
          </p:cNvPr>
          <p:cNvSpPr>
            <a:spLocks noGrp="1"/>
          </p:cNvSpPr>
          <p:nvPr>
            <p:ph type="body" sz="quarter" idx="17" hasCustomPrompt="1"/>
          </p:nvPr>
        </p:nvSpPr>
        <p:spPr>
          <a:xfrm>
            <a:off x="6558938"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35" name="Titel 10">
            <a:extLst>
              <a:ext uri="{FF2B5EF4-FFF2-40B4-BE49-F238E27FC236}">
                <a16:creationId xmlns:a16="http://schemas.microsoft.com/office/drawing/2014/main" id="{3040C72D-5426-4DB1-BD2D-9951930B5F58}"/>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30" name="Groep 29">
            <a:extLst>
              <a:ext uri="{FF2B5EF4-FFF2-40B4-BE49-F238E27FC236}">
                <a16:creationId xmlns:a16="http://schemas.microsoft.com/office/drawing/2014/main" id="{2E482C12-9BC6-4FB2-B210-EAFB6E169102}"/>
              </a:ext>
            </a:extLst>
          </p:cNvPr>
          <p:cNvGrpSpPr/>
          <p:nvPr userDrawn="1"/>
        </p:nvGrpSpPr>
        <p:grpSpPr>
          <a:xfrm>
            <a:off x="7511737" y="159117"/>
            <a:ext cx="2515441" cy="863279"/>
            <a:chOff x="7511737" y="299916"/>
            <a:chExt cx="2515441" cy="863279"/>
          </a:xfrm>
        </p:grpSpPr>
        <p:sp>
          <p:nvSpPr>
            <p:cNvPr id="31" name="Parallellogram 3">
              <a:extLst>
                <a:ext uri="{FF2B5EF4-FFF2-40B4-BE49-F238E27FC236}">
                  <a16:creationId xmlns:a16="http://schemas.microsoft.com/office/drawing/2014/main" id="{46ED725B-7800-4BEA-AEAF-0D1235C8AF3D}"/>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Parallellogram 3">
              <a:extLst>
                <a:ext uri="{FF2B5EF4-FFF2-40B4-BE49-F238E27FC236}">
                  <a16:creationId xmlns:a16="http://schemas.microsoft.com/office/drawing/2014/main" id="{C35A816A-A164-4A57-BC06-AE0692CA8D97}"/>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7" name="Rechthoek: afgeronde bovenhoeken 36">
            <a:extLst>
              <a:ext uri="{FF2B5EF4-FFF2-40B4-BE49-F238E27FC236}">
                <a16:creationId xmlns:a16="http://schemas.microsoft.com/office/drawing/2014/main" id="{ECB3E418-F4E5-466C-9BFE-DE4EB4EFAA01}"/>
              </a:ext>
            </a:extLst>
          </p:cNvPr>
          <p:cNvSpPr/>
          <p:nvPr userDrawn="1"/>
        </p:nvSpPr>
        <p:spPr>
          <a:xfrm>
            <a:off x="8085563" y="174421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8" name="Tijdelijke aanduiding voor tekst 9">
            <a:extLst>
              <a:ext uri="{FF2B5EF4-FFF2-40B4-BE49-F238E27FC236}">
                <a16:creationId xmlns:a16="http://schemas.microsoft.com/office/drawing/2014/main" id="{14F8421B-35FE-47E1-B16D-D58957DD6589}"/>
              </a:ext>
            </a:extLst>
          </p:cNvPr>
          <p:cNvSpPr>
            <a:spLocks noGrp="1"/>
          </p:cNvSpPr>
          <p:nvPr>
            <p:ph type="body" sz="quarter" idx="22" hasCustomPrompt="1"/>
          </p:nvPr>
        </p:nvSpPr>
        <p:spPr>
          <a:xfrm>
            <a:off x="8085564" y="1608833"/>
            <a:ext cx="1368000" cy="285750"/>
          </a:xfrm>
          <a:prstGeom prst="roundRect">
            <a:avLst/>
          </a:prstGeom>
          <a:solidFill>
            <a:schemeClr val="accent3"/>
          </a:solidFill>
        </p:spPr>
        <p:txBody>
          <a:bodyPr anchor="ctr">
            <a:noAutofit/>
          </a:bodyPr>
          <a:lstStyle>
            <a:lvl1pPr marL="0" indent="0" algn="ctr">
              <a:buFontTx/>
              <a:buNone/>
              <a:defRPr sz="1050" b="1">
                <a:solidFill>
                  <a:schemeClr val="bg1"/>
                </a:solidFill>
              </a:defRPr>
            </a:lvl1pPr>
            <a:lvl2pPr>
              <a:defRPr sz="1200"/>
            </a:lvl2pPr>
            <a:lvl3pPr>
              <a:defRPr sz="1100"/>
            </a:lvl3pPr>
            <a:lvl4pPr>
              <a:defRPr sz="1050"/>
            </a:lvl4pPr>
            <a:lvl5pPr>
              <a:defRPr sz="1050"/>
            </a:lvl5pPr>
          </a:lstStyle>
          <a:p>
            <a:pPr lvl="0"/>
            <a:r>
              <a:rPr lang="nl-NL" dirty="0"/>
              <a:t>TEKSTSTIJL VAN HET MODEL BEWERKEN</a:t>
            </a:r>
          </a:p>
        </p:txBody>
      </p:sp>
      <p:sp>
        <p:nvSpPr>
          <p:cNvPr id="28" name="Tijdelijke aanduiding voor tekst 20">
            <a:extLst>
              <a:ext uri="{FF2B5EF4-FFF2-40B4-BE49-F238E27FC236}">
                <a16:creationId xmlns:a16="http://schemas.microsoft.com/office/drawing/2014/main" id="{035CC1B2-09F9-4E76-BBF7-AD0E6002F231}"/>
              </a:ext>
            </a:extLst>
          </p:cNvPr>
          <p:cNvSpPr>
            <a:spLocks noGrp="1"/>
          </p:cNvSpPr>
          <p:nvPr>
            <p:ph type="body" sz="quarter" idx="18"/>
          </p:nvPr>
        </p:nvSpPr>
        <p:spPr>
          <a:xfrm>
            <a:off x="1712026" y="1678683"/>
            <a:ext cx="435807"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6" name="Tijdelijke aanduiding voor tekst 20">
            <a:extLst>
              <a:ext uri="{FF2B5EF4-FFF2-40B4-BE49-F238E27FC236}">
                <a16:creationId xmlns:a16="http://schemas.microsoft.com/office/drawing/2014/main" id="{4EC186CF-51CB-47DA-91B4-A39964F0EE7F}"/>
              </a:ext>
            </a:extLst>
          </p:cNvPr>
          <p:cNvSpPr>
            <a:spLocks noGrp="1"/>
          </p:cNvSpPr>
          <p:nvPr>
            <p:ph type="body" sz="quarter" idx="19"/>
          </p:nvPr>
        </p:nvSpPr>
        <p:spPr>
          <a:xfrm>
            <a:off x="6261721" y="1678683"/>
            <a:ext cx="435807"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39" name="Tijdelijke aanduiding voor tekst 20">
            <a:extLst>
              <a:ext uri="{FF2B5EF4-FFF2-40B4-BE49-F238E27FC236}">
                <a16:creationId xmlns:a16="http://schemas.microsoft.com/office/drawing/2014/main" id="{7CCAA141-C515-458C-B4E4-CA1727E5A53D}"/>
              </a:ext>
            </a:extLst>
          </p:cNvPr>
          <p:cNvSpPr>
            <a:spLocks noGrp="1"/>
          </p:cNvSpPr>
          <p:nvPr>
            <p:ph type="body" sz="quarter" idx="20"/>
          </p:nvPr>
        </p:nvSpPr>
        <p:spPr>
          <a:xfrm>
            <a:off x="4769598" y="1671195"/>
            <a:ext cx="435807"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40" name="Tijdelijke aanduiding voor tekst 20">
            <a:extLst>
              <a:ext uri="{FF2B5EF4-FFF2-40B4-BE49-F238E27FC236}">
                <a16:creationId xmlns:a16="http://schemas.microsoft.com/office/drawing/2014/main" id="{5CD627EF-1FC9-467F-A3FD-9DEE5F2E9079}"/>
              </a:ext>
            </a:extLst>
          </p:cNvPr>
          <p:cNvSpPr>
            <a:spLocks noGrp="1"/>
          </p:cNvSpPr>
          <p:nvPr>
            <p:ph type="body" sz="quarter" idx="21"/>
          </p:nvPr>
        </p:nvSpPr>
        <p:spPr>
          <a:xfrm>
            <a:off x="3229132" y="1678683"/>
            <a:ext cx="435807"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41" name="Tijdelijke aanduiding voor tekst 20">
            <a:extLst>
              <a:ext uri="{FF2B5EF4-FFF2-40B4-BE49-F238E27FC236}">
                <a16:creationId xmlns:a16="http://schemas.microsoft.com/office/drawing/2014/main" id="{69A2BE40-48F0-4435-866A-2B0FDD4B7C26}"/>
              </a:ext>
            </a:extLst>
          </p:cNvPr>
          <p:cNvSpPr>
            <a:spLocks noGrp="1"/>
          </p:cNvSpPr>
          <p:nvPr>
            <p:ph type="body" sz="quarter" idx="23"/>
          </p:nvPr>
        </p:nvSpPr>
        <p:spPr>
          <a:xfrm>
            <a:off x="7824631" y="1678683"/>
            <a:ext cx="435807" cy="146050"/>
          </a:xfrm>
          <a:prstGeom prst="rightArrow">
            <a:avLst/>
          </a:prstGeom>
          <a:solidFill>
            <a:schemeClr val="bg2">
              <a:lumMod val="95000"/>
            </a:schemeClr>
          </a:solidFill>
          <a:ln>
            <a:noFill/>
          </a:ln>
        </p:spPr>
        <p:txBody>
          <a:bodyPr>
            <a:noAutofit/>
          </a:bodyPr>
          <a:lstStyle>
            <a:lvl1pPr marL="0" indent="0" algn="ctr">
              <a:buFontTx/>
              <a:buNone/>
              <a:defRPr sz="1200">
                <a:solidFill>
                  <a:schemeClr val="tx1">
                    <a:alpha val="0"/>
                  </a:schemeClr>
                </a:solidFill>
              </a:defRPr>
            </a:lvl1pPr>
          </a:lstStyle>
          <a:p>
            <a:pPr lvl="0"/>
            <a:r>
              <a:rPr lang="nl-NL" dirty="0"/>
              <a:t>Tekststijl van het model bewerken</a:t>
            </a:r>
          </a:p>
        </p:txBody>
      </p:sp>
      <p:sp>
        <p:nvSpPr>
          <p:cNvPr id="42" name="Tijdelijke aanduiding voor inhoud 7">
            <a:extLst>
              <a:ext uri="{FF2B5EF4-FFF2-40B4-BE49-F238E27FC236}">
                <a16:creationId xmlns:a16="http://schemas.microsoft.com/office/drawing/2014/main" id="{1892E7C1-1638-44C8-82DD-F00B4252EA94}"/>
              </a:ext>
            </a:extLst>
          </p:cNvPr>
          <p:cNvSpPr>
            <a:spLocks noGrp="1"/>
          </p:cNvSpPr>
          <p:nvPr>
            <p:ph sz="quarter" idx="30"/>
          </p:nvPr>
        </p:nvSpPr>
        <p:spPr>
          <a:xfrm>
            <a:off x="606942" y="2051175"/>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3" name="Tijdelijke aanduiding voor inhoud 7">
            <a:extLst>
              <a:ext uri="{FF2B5EF4-FFF2-40B4-BE49-F238E27FC236}">
                <a16:creationId xmlns:a16="http://schemas.microsoft.com/office/drawing/2014/main" id="{958931F1-70D2-42A4-B64C-19E6C48AB47E}"/>
              </a:ext>
            </a:extLst>
          </p:cNvPr>
          <p:cNvSpPr>
            <a:spLocks noGrp="1"/>
          </p:cNvSpPr>
          <p:nvPr>
            <p:ph sz="quarter" idx="31"/>
          </p:nvPr>
        </p:nvSpPr>
        <p:spPr>
          <a:xfrm>
            <a:off x="2146254" y="2051175"/>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4" name="Tijdelijke aanduiding voor inhoud 7">
            <a:extLst>
              <a:ext uri="{FF2B5EF4-FFF2-40B4-BE49-F238E27FC236}">
                <a16:creationId xmlns:a16="http://schemas.microsoft.com/office/drawing/2014/main" id="{C16625A8-75EC-45C1-95C2-67183B83740F}"/>
              </a:ext>
            </a:extLst>
          </p:cNvPr>
          <p:cNvSpPr>
            <a:spLocks noGrp="1"/>
          </p:cNvSpPr>
          <p:nvPr>
            <p:ph sz="quarter" idx="32"/>
          </p:nvPr>
        </p:nvSpPr>
        <p:spPr>
          <a:xfrm>
            <a:off x="3672795" y="2029968"/>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5" name="Tijdelijke aanduiding voor inhoud 7">
            <a:extLst>
              <a:ext uri="{FF2B5EF4-FFF2-40B4-BE49-F238E27FC236}">
                <a16:creationId xmlns:a16="http://schemas.microsoft.com/office/drawing/2014/main" id="{95262E41-6B23-4E69-BB88-C3D020AE2254}"/>
              </a:ext>
            </a:extLst>
          </p:cNvPr>
          <p:cNvSpPr>
            <a:spLocks noGrp="1"/>
          </p:cNvSpPr>
          <p:nvPr>
            <p:ph sz="quarter" idx="33"/>
          </p:nvPr>
        </p:nvSpPr>
        <p:spPr>
          <a:xfrm>
            <a:off x="5212107" y="2029968"/>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6" name="Tijdelijke aanduiding voor inhoud 7">
            <a:extLst>
              <a:ext uri="{FF2B5EF4-FFF2-40B4-BE49-F238E27FC236}">
                <a16:creationId xmlns:a16="http://schemas.microsoft.com/office/drawing/2014/main" id="{1D9505BB-79FD-4404-AAF0-7BE719282E3B}"/>
              </a:ext>
            </a:extLst>
          </p:cNvPr>
          <p:cNvSpPr>
            <a:spLocks noGrp="1"/>
          </p:cNvSpPr>
          <p:nvPr>
            <p:ph sz="quarter" idx="34"/>
          </p:nvPr>
        </p:nvSpPr>
        <p:spPr>
          <a:xfrm>
            <a:off x="6720570" y="2029968"/>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7" name="Tijdelijke aanduiding voor inhoud 7">
            <a:extLst>
              <a:ext uri="{FF2B5EF4-FFF2-40B4-BE49-F238E27FC236}">
                <a16:creationId xmlns:a16="http://schemas.microsoft.com/office/drawing/2014/main" id="{1C6B2AA1-B80E-4BC6-A5C5-5CE4F74BD34C}"/>
              </a:ext>
            </a:extLst>
          </p:cNvPr>
          <p:cNvSpPr>
            <a:spLocks noGrp="1"/>
          </p:cNvSpPr>
          <p:nvPr>
            <p:ph sz="quarter" idx="35"/>
          </p:nvPr>
        </p:nvSpPr>
        <p:spPr>
          <a:xfrm>
            <a:off x="8259882" y="2029968"/>
            <a:ext cx="1032078" cy="3749556"/>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781833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EA0193B-3608-4117-AB2B-0A581DFCEF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8" name="Tijdelijke aanduiding voor inhoud 7">
            <a:extLst>
              <a:ext uri="{FF2B5EF4-FFF2-40B4-BE49-F238E27FC236}">
                <a16:creationId xmlns:a16="http://schemas.microsoft.com/office/drawing/2014/main" id="{538984C7-B218-4208-B5AB-237C019389F6}"/>
              </a:ext>
            </a:extLst>
          </p:cNvPr>
          <p:cNvSpPr>
            <a:spLocks noGrp="1"/>
          </p:cNvSpPr>
          <p:nvPr>
            <p:ph sz="quarter" idx="10"/>
          </p:nvPr>
        </p:nvSpPr>
        <p:spPr>
          <a:xfrm>
            <a:off x="452438" y="1343713"/>
            <a:ext cx="9001125" cy="4857061"/>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814391428"/>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Tekst">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C60DC470-5DB0-4705-AA30-9CD7098EABB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10" name="Tijdelijke aanduiding voor inhoud 7">
            <a:extLst>
              <a:ext uri="{FF2B5EF4-FFF2-40B4-BE49-F238E27FC236}">
                <a16:creationId xmlns:a16="http://schemas.microsoft.com/office/drawing/2014/main" id="{09122835-A656-445C-AB66-2B4177C27767}"/>
              </a:ext>
            </a:extLst>
          </p:cNvPr>
          <p:cNvSpPr>
            <a:spLocks noGrp="1"/>
          </p:cNvSpPr>
          <p:nvPr>
            <p:ph sz="quarter" idx="10"/>
          </p:nvPr>
        </p:nvSpPr>
        <p:spPr>
          <a:xfrm>
            <a:off x="452438" y="1343713"/>
            <a:ext cx="9001125" cy="2327515"/>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inhoud 7">
            <a:extLst>
              <a:ext uri="{FF2B5EF4-FFF2-40B4-BE49-F238E27FC236}">
                <a16:creationId xmlns:a16="http://schemas.microsoft.com/office/drawing/2014/main" id="{E3DB2419-178E-4210-A910-9DD76FE99DBE}"/>
              </a:ext>
            </a:extLst>
          </p:cNvPr>
          <p:cNvSpPr>
            <a:spLocks noGrp="1"/>
          </p:cNvSpPr>
          <p:nvPr>
            <p:ph sz="quarter" idx="11"/>
          </p:nvPr>
        </p:nvSpPr>
        <p:spPr>
          <a:xfrm>
            <a:off x="452438" y="3873260"/>
            <a:ext cx="9001125" cy="2327515"/>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892978229"/>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3_Tekst">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CB33A117-ABD8-4916-BC9D-170CA9CDF0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10" name="Tijdelijke aanduiding voor inhoud 7">
            <a:extLst>
              <a:ext uri="{FF2B5EF4-FFF2-40B4-BE49-F238E27FC236}">
                <a16:creationId xmlns:a16="http://schemas.microsoft.com/office/drawing/2014/main" id="{D9168711-4DAD-4596-A722-7E2DEAFD56D4}"/>
              </a:ext>
            </a:extLst>
          </p:cNvPr>
          <p:cNvSpPr>
            <a:spLocks noGrp="1"/>
          </p:cNvSpPr>
          <p:nvPr>
            <p:ph sz="quarter" idx="10"/>
          </p:nvPr>
        </p:nvSpPr>
        <p:spPr>
          <a:xfrm>
            <a:off x="3096883" y="1343713"/>
            <a:ext cx="6356680" cy="4857062"/>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inhoud 7">
            <a:extLst>
              <a:ext uri="{FF2B5EF4-FFF2-40B4-BE49-F238E27FC236}">
                <a16:creationId xmlns:a16="http://schemas.microsoft.com/office/drawing/2014/main" id="{52B764DB-3DC7-45BF-A226-E0ADD21E7566}"/>
              </a:ext>
            </a:extLst>
          </p:cNvPr>
          <p:cNvSpPr>
            <a:spLocks noGrp="1"/>
          </p:cNvSpPr>
          <p:nvPr>
            <p:ph sz="quarter" idx="11"/>
          </p:nvPr>
        </p:nvSpPr>
        <p:spPr>
          <a:xfrm>
            <a:off x="452438" y="1341438"/>
            <a:ext cx="2420158" cy="4857062"/>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865716551"/>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6_Tekst">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7912F12F-B92B-4461-896B-2D9CFAB0E7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10" name="Tijdelijke aanduiding voor inhoud 7">
            <a:extLst>
              <a:ext uri="{FF2B5EF4-FFF2-40B4-BE49-F238E27FC236}">
                <a16:creationId xmlns:a16="http://schemas.microsoft.com/office/drawing/2014/main" id="{932EB154-178C-4403-A8D0-1154639F838B}"/>
              </a:ext>
            </a:extLst>
          </p:cNvPr>
          <p:cNvSpPr>
            <a:spLocks noGrp="1"/>
          </p:cNvSpPr>
          <p:nvPr>
            <p:ph sz="quarter" idx="10"/>
          </p:nvPr>
        </p:nvSpPr>
        <p:spPr>
          <a:xfrm>
            <a:off x="5072332" y="1343713"/>
            <a:ext cx="4381231" cy="4857062"/>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inhoud 7">
            <a:extLst>
              <a:ext uri="{FF2B5EF4-FFF2-40B4-BE49-F238E27FC236}">
                <a16:creationId xmlns:a16="http://schemas.microsoft.com/office/drawing/2014/main" id="{2E3D40A0-1988-4E00-B835-D81D994D8E1E}"/>
              </a:ext>
            </a:extLst>
          </p:cNvPr>
          <p:cNvSpPr>
            <a:spLocks noGrp="1"/>
          </p:cNvSpPr>
          <p:nvPr>
            <p:ph sz="quarter" idx="11"/>
          </p:nvPr>
        </p:nvSpPr>
        <p:spPr>
          <a:xfrm>
            <a:off x="452435" y="1341438"/>
            <a:ext cx="4381231" cy="4857062"/>
          </a:xfrm>
          <a:prstGeom prst="rect">
            <a:avLst/>
          </a:prstGeom>
        </p:spPr>
        <p:txBody>
          <a:bodyPr/>
          <a:lstStyle>
            <a:lvl1pPr marL="171450" indent="-171450">
              <a:lnSpc>
                <a:spcPct val="100000"/>
              </a:lnSpc>
              <a:buClr>
                <a:schemeClr val="accent3"/>
              </a:buClr>
              <a:buFont typeface="Arial" panose="020B0604020202020204" pitchFamily="34" charset="0"/>
              <a:buChar char="‒"/>
              <a:defRPr sz="2000"/>
            </a:lvl1pPr>
            <a:lvl2pPr marL="360000" indent="-171450">
              <a:lnSpc>
                <a:spcPct val="100000"/>
              </a:lnSpc>
              <a:buClr>
                <a:schemeClr val="accent3"/>
              </a:buClr>
              <a:buFont typeface="Arial" panose="020B0604020202020204" pitchFamily="34" charset="0"/>
              <a:buChar char="‒"/>
              <a:defRPr sz="1800" b="0"/>
            </a:lvl2pPr>
            <a:lvl3pPr marL="540000" indent="-171450">
              <a:lnSpc>
                <a:spcPct val="100000"/>
              </a:lnSpc>
              <a:buClr>
                <a:schemeClr val="accent3"/>
              </a:buClr>
              <a:buFont typeface="Arial" panose="020B0604020202020204" pitchFamily="34" charset="0"/>
              <a:buChar char="‒"/>
              <a:defRPr sz="1600" b="0" i="0">
                <a:solidFill>
                  <a:schemeClr val="tx1"/>
                </a:solidFill>
              </a:defRPr>
            </a:lvl3pPr>
            <a:lvl4pPr marL="720000" indent="-171450">
              <a:lnSpc>
                <a:spcPct val="100000"/>
              </a:lnSpc>
              <a:buClr>
                <a:schemeClr val="accent3"/>
              </a:buClr>
              <a:buFont typeface="Arial" panose="020B0604020202020204" pitchFamily="34" charset="0"/>
              <a:buChar char="‒"/>
              <a:defRPr sz="1400" i="0"/>
            </a:lvl4pPr>
            <a:lvl5pPr marL="900000" indent="-171450">
              <a:lnSpc>
                <a:spcPct val="100000"/>
              </a:lnSpc>
              <a:buClr>
                <a:schemeClr val="accent3"/>
              </a:buClr>
              <a:buFont typeface="Arial" panose="020B0604020202020204" pitchFamily="34" charset="0"/>
              <a:buChar char="‒"/>
              <a:defRPr sz="12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803482303"/>
      </p:ext>
    </p:extLst>
  </p:cSld>
  <p:clrMapOvr>
    <a:masterClrMapping/>
  </p:clrMapOvr>
  <p:extLst>
    <p:ext uri="{DCECCB84-F9BA-43D5-87BE-67443E8EF086}">
      <p15:sldGuideLst xmlns:p15="http://schemas.microsoft.com/office/powerpoint/2012/main">
        <p15:guide id="1" orient="horz" pos="210">
          <p15:clr>
            <a:srgbClr val="FBAE40"/>
          </p15:clr>
        </p15:guide>
        <p15:guide id="2" pos="3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_Tekst">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77B3B238-80B6-42BE-B870-717AC9FA5CF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10" name="Tijdelijke aanduiding voor inhoud 7">
            <a:extLst>
              <a:ext uri="{FF2B5EF4-FFF2-40B4-BE49-F238E27FC236}">
                <a16:creationId xmlns:a16="http://schemas.microsoft.com/office/drawing/2014/main" id="{6611A4EC-52D8-4430-B4A6-D8F2B53D1BC2}"/>
              </a:ext>
            </a:extLst>
          </p:cNvPr>
          <p:cNvSpPr>
            <a:spLocks noGrp="1"/>
          </p:cNvSpPr>
          <p:nvPr>
            <p:ph sz="quarter" idx="10"/>
          </p:nvPr>
        </p:nvSpPr>
        <p:spPr>
          <a:xfrm>
            <a:off x="3096883" y="1343713"/>
            <a:ext cx="6356680" cy="4857062"/>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inhoud 7">
            <a:extLst>
              <a:ext uri="{FF2B5EF4-FFF2-40B4-BE49-F238E27FC236}">
                <a16:creationId xmlns:a16="http://schemas.microsoft.com/office/drawing/2014/main" id="{A45F6937-1E3D-48B6-B305-81760992A3F5}"/>
              </a:ext>
            </a:extLst>
          </p:cNvPr>
          <p:cNvSpPr>
            <a:spLocks noGrp="1"/>
          </p:cNvSpPr>
          <p:nvPr>
            <p:ph sz="quarter" idx="11"/>
          </p:nvPr>
        </p:nvSpPr>
        <p:spPr>
          <a:xfrm>
            <a:off x="452438" y="3429000"/>
            <a:ext cx="2420158" cy="2769500"/>
          </a:xfrm>
          <a:prstGeom prst="rect">
            <a:avLst/>
          </a:prstGeom>
          <a:solidFill>
            <a:srgbClr val="B3DCE4"/>
          </a:solidFill>
        </p:spPr>
        <p:txBody>
          <a:bodyPr anchor="b"/>
          <a:lstStyle>
            <a:lvl1pPr marL="171450" indent="-171450">
              <a:lnSpc>
                <a:spcPct val="100000"/>
              </a:lnSpc>
              <a:buFont typeface="Arial" panose="020B0604020202020204" pitchFamily="34" charset="0"/>
              <a:buChar char="•"/>
              <a:defRPr sz="1200">
                <a:solidFill>
                  <a:schemeClr val="bg1"/>
                </a:solidFill>
              </a:defRPr>
            </a:lvl1pPr>
            <a:lvl2pPr marL="360000" indent="-171450">
              <a:lnSpc>
                <a:spcPct val="100000"/>
              </a:lnSpc>
              <a:buFont typeface="Calibri" panose="020F0502020204030204" pitchFamily="34" charset="0"/>
              <a:buChar char="‒"/>
              <a:defRPr sz="1100" b="0">
                <a:solidFill>
                  <a:schemeClr val="bg1"/>
                </a:solidFill>
              </a:defRPr>
            </a:lvl2pPr>
            <a:lvl3pPr marL="540000" indent="-171450">
              <a:lnSpc>
                <a:spcPct val="100000"/>
              </a:lnSpc>
              <a:buFont typeface="Calibri" panose="020F0502020204030204" pitchFamily="34" charset="0"/>
              <a:buChar char="›"/>
              <a:defRPr sz="1050" b="0" i="0">
                <a:solidFill>
                  <a:schemeClr val="bg1"/>
                </a:solidFill>
              </a:defRPr>
            </a:lvl3pPr>
            <a:lvl4pPr marL="720000" indent="-171450">
              <a:lnSpc>
                <a:spcPct val="100000"/>
              </a:lnSpc>
              <a:buFont typeface="Courier New" panose="02070309020205020404" pitchFamily="49" charset="0"/>
              <a:buChar char="o"/>
              <a:defRPr sz="1000" i="0">
                <a:solidFill>
                  <a:schemeClr val="bg1"/>
                </a:solidFill>
              </a:defRPr>
            </a:lvl4pPr>
            <a:lvl5pPr marL="900000" indent="-171450">
              <a:lnSpc>
                <a:spcPct val="100000"/>
              </a:lnSpc>
              <a:buFont typeface="Wingdings" panose="05000000000000000000" pitchFamily="2" charset="2"/>
              <a:buChar char="§"/>
              <a:defRPr sz="900" b="0">
                <a:solidFill>
                  <a:schemeClr val="bg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09440659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5_Tekst">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0A3AD9D6-6C91-4E28-BE02-A88D766C83A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10" name="Tijdelijke aanduiding voor inhoud 7">
            <a:extLst>
              <a:ext uri="{FF2B5EF4-FFF2-40B4-BE49-F238E27FC236}">
                <a16:creationId xmlns:a16="http://schemas.microsoft.com/office/drawing/2014/main" id="{803175A1-6ADA-435F-8B38-CB7A2B8E4F85}"/>
              </a:ext>
            </a:extLst>
          </p:cNvPr>
          <p:cNvSpPr>
            <a:spLocks noGrp="1"/>
          </p:cNvSpPr>
          <p:nvPr>
            <p:ph sz="quarter" idx="10"/>
          </p:nvPr>
        </p:nvSpPr>
        <p:spPr>
          <a:xfrm>
            <a:off x="464535" y="1343713"/>
            <a:ext cx="6356680" cy="4857062"/>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inhoud 7">
            <a:extLst>
              <a:ext uri="{FF2B5EF4-FFF2-40B4-BE49-F238E27FC236}">
                <a16:creationId xmlns:a16="http://schemas.microsoft.com/office/drawing/2014/main" id="{B2C0A299-5CE6-4843-A006-A2B6EA765558}"/>
              </a:ext>
            </a:extLst>
          </p:cNvPr>
          <p:cNvSpPr>
            <a:spLocks noGrp="1"/>
          </p:cNvSpPr>
          <p:nvPr>
            <p:ph sz="quarter" idx="11"/>
          </p:nvPr>
        </p:nvSpPr>
        <p:spPr>
          <a:xfrm>
            <a:off x="7033405" y="1341438"/>
            <a:ext cx="2420158" cy="4857062"/>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60921493"/>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7_Tekst">
    <p:spTree>
      <p:nvGrpSpPr>
        <p:cNvPr id="1" name=""/>
        <p:cNvGrpSpPr/>
        <p:nvPr/>
      </p:nvGrpSpPr>
      <p:grpSpPr>
        <a:xfrm>
          <a:off x="0" y="0"/>
          <a:ext cx="0" cy="0"/>
          <a:chOff x="0" y="0"/>
          <a:chExt cx="0" cy="0"/>
        </a:xfrm>
      </p:grpSpPr>
      <p:sp>
        <p:nvSpPr>
          <p:cNvPr id="28" name="Tijdelijke aanduiding voor inhoud 7">
            <a:extLst>
              <a:ext uri="{FF2B5EF4-FFF2-40B4-BE49-F238E27FC236}">
                <a16:creationId xmlns:a16="http://schemas.microsoft.com/office/drawing/2014/main" id="{C3012ED7-05B0-4144-A92A-38B55083A101}"/>
              </a:ext>
            </a:extLst>
          </p:cNvPr>
          <p:cNvSpPr>
            <a:spLocks noGrp="1"/>
          </p:cNvSpPr>
          <p:nvPr>
            <p:ph sz="quarter" idx="11"/>
          </p:nvPr>
        </p:nvSpPr>
        <p:spPr>
          <a:xfrm>
            <a:off x="7033405" y="1341438"/>
            <a:ext cx="2420158" cy="4857062"/>
          </a:xfrm>
          <a:prstGeom prst="rect">
            <a:avLst/>
          </a:prstGeom>
          <a:solidFill>
            <a:srgbClr val="B3DCE4"/>
          </a:solidFill>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20" name="Afbeelding 19">
            <a:extLst>
              <a:ext uri="{FF2B5EF4-FFF2-40B4-BE49-F238E27FC236}">
                <a16:creationId xmlns:a16="http://schemas.microsoft.com/office/drawing/2014/main" id="{F99979E3-74C9-4EA6-94EE-8CC83899579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
        <p:nvSpPr>
          <p:cNvPr id="7" name="Tijdelijke aanduiding voor afbeelding 6">
            <a:extLst>
              <a:ext uri="{FF2B5EF4-FFF2-40B4-BE49-F238E27FC236}">
                <a16:creationId xmlns:a16="http://schemas.microsoft.com/office/drawing/2014/main" id="{97E136F0-E59C-4AE9-838A-E12246C62C60}"/>
              </a:ext>
            </a:extLst>
          </p:cNvPr>
          <p:cNvSpPr>
            <a:spLocks noGrp="1"/>
          </p:cNvSpPr>
          <p:nvPr>
            <p:ph type="pic" sz="quarter" idx="12"/>
          </p:nvPr>
        </p:nvSpPr>
        <p:spPr>
          <a:xfrm>
            <a:off x="7283379" y="1744217"/>
            <a:ext cx="992187" cy="992188"/>
          </a:xfrm>
          <a:prstGeom prst="rect">
            <a:avLst/>
          </a:prstGeom>
          <a:ln>
            <a:solidFill>
              <a:schemeClr val="bg2"/>
            </a:solidFill>
          </a:ln>
        </p:spPr>
        <p:txBody>
          <a:bodyPr>
            <a:normAutofit/>
          </a:bodyPr>
          <a:lstStyle>
            <a:lvl1pPr marL="0" indent="0" algn="ctr">
              <a:buFontTx/>
              <a:buNone/>
              <a:defRPr sz="1100"/>
            </a:lvl1pPr>
          </a:lstStyle>
          <a:p>
            <a:endParaRPr lang="nl-BE" dirty="0"/>
          </a:p>
        </p:txBody>
      </p:sp>
      <p:sp>
        <p:nvSpPr>
          <p:cNvPr id="17" name="Tijdelijke aanduiding voor afbeelding 6">
            <a:extLst>
              <a:ext uri="{FF2B5EF4-FFF2-40B4-BE49-F238E27FC236}">
                <a16:creationId xmlns:a16="http://schemas.microsoft.com/office/drawing/2014/main" id="{2F6115BD-B4E2-43E5-9AA9-FA32582E19D0}"/>
              </a:ext>
            </a:extLst>
          </p:cNvPr>
          <p:cNvSpPr>
            <a:spLocks noGrp="1"/>
          </p:cNvSpPr>
          <p:nvPr>
            <p:ph type="pic" sz="quarter" idx="13"/>
          </p:nvPr>
        </p:nvSpPr>
        <p:spPr>
          <a:xfrm>
            <a:off x="8276978" y="1744217"/>
            <a:ext cx="992187" cy="992188"/>
          </a:xfrm>
          <a:prstGeom prst="rect">
            <a:avLst/>
          </a:prstGeom>
          <a:ln>
            <a:solidFill>
              <a:schemeClr val="bg2"/>
            </a:solidFill>
          </a:ln>
        </p:spPr>
        <p:txBody>
          <a:bodyPr>
            <a:normAutofit/>
          </a:bodyPr>
          <a:lstStyle>
            <a:lvl1pPr marL="0" indent="0" algn="ctr">
              <a:buFontTx/>
              <a:buNone/>
              <a:defRPr sz="1100"/>
            </a:lvl1pPr>
          </a:lstStyle>
          <a:p>
            <a:endParaRPr lang="nl-BE"/>
          </a:p>
        </p:txBody>
      </p:sp>
      <p:sp>
        <p:nvSpPr>
          <p:cNvPr id="18" name="Tijdelijke aanduiding voor afbeelding 6">
            <a:extLst>
              <a:ext uri="{FF2B5EF4-FFF2-40B4-BE49-F238E27FC236}">
                <a16:creationId xmlns:a16="http://schemas.microsoft.com/office/drawing/2014/main" id="{171E678D-1EB7-4CC5-9774-B013525934E3}"/>
              </a:ext>
            </a:extLst>
          </p:cNvPr>
          <p:cNvSpPr>
            <a:spLocks noGrp="1"/>
          </p:cNvSpPr>
          <p:nvPr>
            <p:ph type="pic" sz="quarter" idx="14"/>
          </p:nvPr>
        </p:nvSpPr>
        <p:spPr>
          <a:xfrm>
            <a:off x="7283379" y="3333113"/>
            <a:ext cx="992187" cy="992188"/>
          </a:xfrm>
          <a:prstGeom prst="rect">
            <a:avLst/>
          </a:prstGeom>
          <a:ln>
            <a:solidFill>
              <a:schemeClr val="bg2"/>
            </a:solidFill>
          </a:ln>
        </p:spPr>
        <p:txBody>
          <a:bodyPr>
            <a:normAutofit/>
          </a:bodyPr>
          <a:lstStyle>
            <a:lvl1pPr marL="0" indent="0" algn="ctr">
              <a:buFontTx/>
              <a:buNone/>
              <a:defRPr sz="1100"/>
            </a:lvl1pPr>
          </a:lstStyle>
          <a:p>
            <a:endParaRPr lang="nl-BE" dirty="0"/>
          </a:p>
        </p:txBody>
      </p:sp>
      <p:sp>
        <p:nvSpPr>
          <p:cNvPr id="19" name="Tijdelijke aanduiding voor afbeelding 6">
            <a:extLst>
              <a:ext uri="{FF2B5EF4-FFF2-40B4-BE49-F238E27FC236}">
                <a16:creationId xmlns:a16="http://schemas.microsoft.com/office/drawing/2014/main" id="{C55893C5-2ED2-4D02-A9A1-1AC1D7C1EDBA}"/>
              </a:ext>
            </a:extLst>
          </p:cNvPr>
          <p:cNvSpPr>
            <a:spLocks noGrp="1"/>
          </p:cNvSpPr>
          <p:nvPr>
            <p:ph type="pic" sz="quarter" idx="15"/>
          </p:nvPr>
        </p:nvSpPr>
        <p:spPr>
          <a:xfrm>
            <a:off x="8276978" y="3333113"/>
            <a:ext cx="992187" cy="992188"/>
          </a:xfrm>
          <a:prstGeom prst="rect">
            <a:avLst/>
          </a:prstGeom>
          <a:ln>
            <a:solidFill>
              <a:schemeClr val="bg2"/>
            </a:solidFill>
          </a:ln>
        </p:spPr>
        <p:txBody>
          <a:bodyPr>
            <a:normAutofit/>
          </a:bodyPr>
          <a:lstStyle>
            <a:lvl1pPr marL="0" indent="0" algn="ctr">
              <a:buFontTx/>
              <a:buNone/>
              <a:defRPr sz="1100"/>
            </a:lvl1pPr>
          </a:lstStyle>
          <a:p>
            <a:endParaRPr lang="nl-BE"/>
          </a:p>
        </p:txBody>
      </p:sp>
      <p:sp>
        <p:nvSpPr>
          <p:cNvPr id="12" name="Tijdelijke aanduiding voor tekst 11">
            <a:extLst>
              <a:ext uri="{FF2B5EF4-FFF2-40B4-BE49-F238E27FC236}">
                <a16:creationId xmlns:a16="http://schemas.microsoft.com/office/drawing/2014/main" id="{67F13626-A142-42E3-B1EF-E0673992C9DC}"/>
              </a:ext>
            </a:extLst>
          </p:cNvPr>
          <p:cNvSpPr>
            <a:spLocks noGrp="1"/>
          </p:cNvSpPr>
          <p:nvPr>
            <p:ph type="body" sz="quarter" idx="20"/>
          </p:nvPr>
        </p:nvSpPr>
        <p:spPr>
          <a:xfrm>
            <a:off x="7283379" y="2771750"/>
            <a:ext cx="992187" cy="361631"/>
          </a:xfrm>
          <a:prstGeom prst="rect">
            <a:avLst/>
          </a:prstGeom>
        </p:spPr>
        <p:txBody>
          <a:bodyPr>
            <a:noAutofit/>
          </a:bodyPr>
          <a:lstStyle>
            <a:lvl1pPr marL="0" indent="0">
              <a:buFont typeface="Calibri" panose="020F0502020204030204" pitchFamily="34" charset="0"/>
              <a:buChar char="​"/>
              <a:defRPr sz="1100" b="1"/>
            </a:lvl1pPr>
            <a:lvl2pPr marL="0" indent="0">
              <a:buFont typeface="Calibri" panose="020F0502020204030204" pitchFamily="34" charset="0"/>
              <a:buChar char="​"/>
              <a:defRPr sz="1050"/>
            </a:lvl2pPr>
          </a:lstStyle>
          <a:p>
            <a:pPr lvl="0"/>
            <a:r>
              <a:rPr lang="nl-NL" dirty="0"/>
              <a:t>Tekststijl van het model bewerken</a:t>
            </a:r>
          </a:p>
          <a:p>
            <a:pPr lvl="1"/>
            <a:r>
              <a:rPr lang="nl-NL" dirty="0"/>
              <a:t>Tweede niveau</a:t>
            </a:r>
          </a:p>
        </p:txBody>
      </p:sp>
      <p:sp>
        <p:nvSpPr>
          <p:cNvPr id="23" name="Tijdelijke aanduiding voor tekst 11">
            <a:extLst>
              <a:ext uri="{FF2B5EF4-FFF2-40B4-BE49-F238E27FC236}">
                <a16:creationId xmlns:a16="http://schemas.microsoft.com/office/drawing/2014/main" id="{5C7829D7-4CEE-46B6-9E85-CB8D410B34F3}"/>
              </a:ext>
            </a:extLst>
          </p:cNvPr>
          <p:cNvSpPr>
            <a:spLocks noGrp="1"/>
          </p:cNvSpPr>
          <p:nvPr>
            <p:ph type="body" sz="quarter" idx="21"/>
          </p:nvPr>
        </p:nvSpPr>
        <p:spPr>
          <a:xfrm>
            <a:off x="8275565" y="2775530"/>
            <a:ext cx="993599" cy="361631"/>
          </a:xfrm>
          <a:prstGeom prst="rect">
            <a:avLst/>
          </a:prstGeom>
        </p:spPr>
        <p:txBody>
          <a:bodyPr>
            <a:noAutofit/>
          </a:bodyPr>
          <a:lstStyle>
            <a:lvl1pPr marL="0" indent="0" algn="r">
              <a:buFont typeface="Calibri" panose="020F0502020204030204" pitchFamily="34" charset="0"/>
              <a:buChar char="​"/>
              <a:defRPr sz="1100" b="1"/>
            </a:lvl1pPr>
            <a:lvl2pPr marL="0" indent="0" algn="r">
              <a:buFont typeface="Calibri" panose="020F0502020204030204" pitchFamily="34" charset="0"/>
              <a:buChar char="​"/>
              <a:defRPr sz="1050"/>
            </a:lvl2pPr>
          </a:lstStyle>
          <a:p>
            <a:pPr lvl="0"/>
            <a:r>
              <a:rPr lang="nl-NL" dirty="0"/>
              <a:t>Tekststijl van het model bewerken</a:t>
            </a:r>
          </a:p>
          <a:p>
            <a:pPr lvl="1"/>
            <a:r>
              <a:rPr lang="nl-NL" dirty="0"/>
              <a:t>Tweede niveau</a:t>
            </a:r>
          </a:p>
        </p:txBody>
      </p:sp>
      <p:sp>
        <p:nvSpPr>
          <p:cNvPr id="24" name="Tijdelijke aanduiding voor tekst 11">
            <a:extLst>
              <a:ext uri="{FF2B5EF4-FFF2-40B4-BE49-F238E27FC236}">
                <a16:creationId xmlns:a16="http://schemas.microsoft.com/office/drawing/2014/main" id="{FF0FC82F-56D9-445C-AABC-F4743D758DF4}"/>
              </a:ext>
            </a:extLst>
          </p:cNvPr>
          <p:cNvSpPr>
            <a:spLocks noGrp="1"/>
          </p:cNvSpPr>
          <p:nvPr>
            <p:ph type="body" sz="quarter" idx="22"/>
          </p:nvPr>
        </p:nvSpPr>
        <p:spPr>
          <a:xfrm>
            <a:off x="7283378" y="4348388"/>
            <a:ext cx="992187" cy="361631"/>
          </a:xfrm>
          <a:prstGeom prst="rect">
            <a:avLst/>
          </a:prstGeom>
        </p:spPr>
        <p:txBody>
          <a:bodyPr>
            <a:noAutofit/>
          </a:bodyPr>
          <a:lstStyle>
            <a:lvl1pPr marL="0" indent="0">
              <a:buFont typeface="Calibri" panose="020F0502020204030204" pitchFamily="34" charset="0"/>
              <a:buChar char="​"/>
              <a:defRPr sz="1100" b="1"/>
            </a:lvl1pPr>
            <a:lvl2pPr marL="0" indent="0">
              <a:buFont typeface="Calibri" panose="020F0502020204030204" pitchFamily="34" charset="0"/>
              <a:buChar char="​"/>
              <a:defRPr sz="1050"/>
            </a:lvl2pPr>
          </a:lstStyle>
          <a:p>
            <a:pPr lvl="0"/>
            <a:r>
              <a:rPr lang="nl-NL" dirty="0"/>
              <a:t>Tekststijl van het model bewerken</a:t>
            </a:r>
          </a:p>
          <a:p>
            <a:pPr lvl="1"/>
            <a:r>
              <a:rPr lang="nl-NL" dirty="0"/>
              <a:t>Tweede niveau</a:t>
            </a:r>
          </a:p>
        </p:txBody>
      </p:sp>
      <p:sp>
        <p:nvSpPr>
          <p:cNvPr id="25" name="Tijdelijke aanduiding voor tekst 11">
            <a:extLst>
              <a:ext uri="{FF2B5EF4-FFF2-40B4-BE49-F238E27FC236}">
                <a16:creationId xmlns:a16="http://schemas.microsoft.com/office/drawing/2014/main" id="{C8624D8A-97CC-4AA4-B561-B4E52F6C8A2E}"/>
              </a:ext>
            </a:extLst>
          </p:cNvPr>
          <p:cNvSpPr>
            <a:spLocks noGrp="1"/>
          </p:cNvSpPr>
          <p:nvPr>
            <p:ph type="body" sz="quarter" idx="23"/>
          </p:nvPr>
        </p:nvSpPr>
        <p:spPr>
          <a:xfrm>
            <a:off x="8275564" y="4352168"/>
            <a:ext cx="993599" cy="361631"/>
          </a:xfrm>
          <a:prstGeom prst="rect">
            <a:avLst/>
          </a:prstGeom>
        </p:spPr>
        <p:txBody>
          <a:bodyPr>
            <a:noAutofit/>
          </a:bodyPr>
          <a:lstStyle>
            <a:lvl1pPr marL="0" indent="0" algn="r">
              <a:buFont typeface="Calibri" panose="020F0502020204030204" pitchFamily="34" charset="0"/>
              <a:buChar char="​"/>
              <a:defRPr sz="1100" b="1"/>
            </a:lvl1pPr>
            <a:lvl2pPr marL="0" indent="0" algn="r">
              <a:buFont typeface="Calibri" panose="020F0502020204030204" pitchFamily="34" charset="0"/>
              <a:buChar char="​"/>
              <a:defRPr sz="1050"/>
            </a:lvl2pPr>
          </a:lstStyle>
          <a:p>
            <a:pPr lvl="0"/>
            <a:r>
              <a:rPr lang="nl-NL" dirty="0"/>
              <a:t>Tekststijl van het model bewerken</a:t>
            </a:r>
          </a:p>
          <a:p>
            <a:pPr lvl="1"/>
            <a:r>
              <a:rPr lang="nl-NL" dirty="0"/>
              <a:t>Tweede niveau</a:t>
            </a:r>
          </a:p>
        </p:txBody>
      </p:sp>
      <p:sp>
        <p:nvSpPr>
          <p:cNvPr id="27" name="Tijdelijke aanduiding voor inhoud 7">
            <a:extLst>
              <a:ext uri="{FF2B5EF4-FFF2-40B4-BE49-F238E27FC236}">
                <a16:creationId xmlns:a16="http://schemas.microsoft.com/office/drawing/2014/main" id="{4BB44F9B-0570-4953-A770-3E7A6A57215D}"/>
              </a:ext>
            </a:extLst>
          </p:cNvPr>
          <p:cNvSpPr>
            <a:spLocks noGrp="1"/>
          </p:cNvSpPr>
          <p:nvPr>
            <p:ph sz="quarter" idx="10"/>
          </p:nvPr>
        </p:nvSpPr>
        <p:spPr>
          <a:xfrm>
            <a:off x="464535" y="1343713"/>
            <a:ext cx="6356680" cy="4857062"/>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215775750"/>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1_Matrix">
    <p:spTree>
      <p:nvGrpSpPr>
        <p:cNvPr id="1" name=""/>
        <p:cNvGrpSpPr/>
        <p:nvPr/>
      </p:nvGrpSpPr>
      <p:grpSpPr>
        <a:xfrm>
          <a:off x="0" y="0"/>
          <a:ext cx="0" cy="0"/>
          <a:chOff x="0" y="0"/>
          <a:chExt cx="0" cy="0"/>
        </a:xfrm>
      </p:grpSpPr>
      <p:sp>
        <p:nvSpPr>
          <p:cNvPr id="13" name="Tijdelijke aanduiding voor inhoud 7">
            <a:extLst>
              <a:ext uri="{FF2B5EF4-FFF2-40B4-BE49-F238E27FC236}">
                <a16:creationId xmlns:a16="http://schemas.microsoft.com/office/drawing/2014/main" id="{384B770C-DC55-4813-9ABF-673BAB39EA6E}"/>
              </a:ext>
            </a:extLst>
          </p:cNvPr>
          <p:cNvSpPr>
            <a:spLocks noGrp="1"/>
          </p:cNvSpPr>
          <p:nvPr>
            <p:ph sz="quarter" idx="11"/>
          </p:nvPr>
        </p:nvSpPr>
        <p:spPr>
          <a:xfrm>
            <a:off x="6461185" y="2032000"/>
            <a:ext cx="2818399" cy="3695700"/>
          </a:xfrm>
          <a:prstGeom prst="rect">
            <a:avLst/>
          </a:prstGeom>
          <a:solidFill>
            <a:schemeClr val="bg1">
              <a:lumMod val="95000"/>
            </a:schemeClr>
          </a:solidFill>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24" name="Afbeelding 23">
            <a:extLst>
              <a:ext uri="{FF2B5EF4-FFF2-40B4-BE49-F238E27FC236}">
                <a16:creationId xmlns:a16="http://schemas.microsoft.com/office/drawing/2014/main" id="{C8A7838A-B86A-4290-9C67-E18E713F2D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cxnSp>
        <p:nvCxnSpPr>
          <p:cNvPr id="3" name="Rechte verbindingslijn 2">
            <a:extLst>
              <a:ext uri="{FF2B5EF4-FFF2-40B4-BE49-F238E27FC236}">
                <a16:creationId xmlns:a16="http://schemas.microsoft.com/office/drawing/2014/main" id="{40D292C0-0A7B-4696-9DC6-2EA3B19DD89A}"/>
              </a:ext>
            </a:extLst>
          </p:cNvPr>
          <p:cNvCxnSpPr/>
          <p:nvPr userDrawn="1"/>
        </p:nvCxnSpPr>
        <p:spPr>
          <a:xfrm>
            <a:off x="1466490" y="1947912"/>
            <a:ext cx="0" cy="3780028"/>
          </a:xfrm>
          <a:prstGeom prst="line">
            <a:avLst/>
          </a:prstGeom>
          <a:ln w="19050">
            <a:solidFill>
              <a:schemeClr val="bg1">
                <a:lumMod val="5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4BA21C7E-B2B5-48B3-A766-704C8CF523A9}"/>
              </a:ext>
            </a:extLst>
          </p:cNvPr>
          <p:cNvCxnSpPr>
            <a:cxnSpLocks/>
          </p:cNvCxnSpPr>
          <p:nvPr userDrawn="1"/>
        </p:nvCxnSpPr>
        <p:spPr>
          <a:xfrm flipH="1">
            <a:off x="1466491" y="5727940"/>
            <a:ext cx="4425350" cy="0"/>
          </a:xfrm>
          <a:prstGeom prst="line">
            <a:avLst/>
          </a:prstGeom>
          <a:ln w="1905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BBCE0BB2-666A-4609-92EF-9F8B9BE6617F}"/>
              </a:ext>
            </a:extLst>
          </p:cNvPr>
          <p:cNvCxnSpPr>
            <a:cxnSpLocks/>
          </p:cNvCxnSpPr>
          <p:nvPr userDrawn="1"/>
        </p:nvCxnSpPr>
        <p:spPr>
          <a:xfrm flipV="1">
            <a:off x="3661912" y="2128986"/>
            <a:ext cx="0" cy="359895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3B1CAD11-C94A-46CF-B5E6-01823AEF4C15}"/>
              </a:ext>
            </a:extLst>
          </p:cNvPr>
          <p:cNvCxnSpPr>
            <a:cxnSpLocks/>
          </p:cNvCxnSpPr>
          <p:nvPr userDrawn="1"/>
        </p:nvCxnSpPr>
        <p:spPr>
          <a:xfrm>
            <a:off x="1466490" y="3840868"/>
            <a:ext cx="420969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146939"/>
      </p:ext>
    </p:extLst>
  </p:cSld>
  <p:clrMapOvr>
    <a:masterClrMapping/>
  </p:clrMapOvr>
  <p:extLst>
    <p:ext uri="{DCECCB84-F9BA-43D5-87BE-67443E8EF086}">
      <p15:sldGuideLst xmlns:p15="http://schemas.microsoft.com/office/powerpoint/2012/main">
        <p15:guide id="1" orient="horz" pos="210">
          <p15:clr>
            <a:srgbClr val="FBAE40"/>
          </p15:clr>
        </p15:guide>
        <p15:guide id="2" pos="80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3_Cyclus">
    <p:spTree>
      <p:nvGrpSpPr>
        <p:cNvPr id="1" name=""/>
        <p:cNvGrpSpPr/>
        <p:nvPr/>
      </p:nvGrpSpPr>
      <p:grpSpPr>
        <a:xfrm>
          <a:off x="0" y="0"/>
          <a:ext cx="0" cy="0"/>
          <a:chOff x="0" y="0"/>
          <a:chExt cx="0" cy="0"/>
        </a:xfrm>
      </p:grpSpPr>
      <p:sp>
        <p:nvSpPr>
          <p:cNvPr id="20" name="Tijdelijke aanduiding voor inhoud 7">
            <a:extLst>
              <a:ext uri="{FF2B5EF4-FFF2-40B4-BE49-F238E27FC236}">
                <a16:creationId xmlns:a16="http://schemas.microsoft.com/office/drawing/2014/main" id="{B3234B6C-4DA8-4899-97A2-9579A9E35E60}"/>
              </a:ext>
            </a:extLst>
          </p:cNvPr>
          <p:cNvSpPr>
            <a:spLocks noGrp="1"/>
          </p:cNvSpPr>
          <p:nvPr>
            <p:ph sz="quarter" idx="10"/>
          </p:nvPr>
        </p:nvSpPr>
        <p:spPr>
          <a:xfrm>
            <a:off x="6405775" y="1361280"/>
            <a:ext cx="2458950" cy="1444274"/>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43" name="Afbeelding 42">
            <a:extLst>
              <a:ext uri="{FF2B5EF4-FFF2-40B4-BE49-F238E27FC236}">
                <a16:creationId xmlns:a16="http://schemas.microsoft.com/office/drawing/2014/main" id="{3E1BAA7C-CAEF-4C9D-8FDD-50CDE703C10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8" name="Groep 7">
            <a:extLst>
              <a:ext uri="{FF2B5EF4-FFF2-40B4-BE49-F238E27FC236}">
                <a16:creationId xmlns:a16="http://schemas.microsoft.com/office/drawing/2014/main" id="{5DC6F395-FC9C-43F2-886E-87117D7A643E}"/>
              </a:ext>
            </a:extLst>
          </p:cNvPr>
          <p:cNvGrpSpPr/>
          <p:nvPr userDrawn="1"/>
        </p:nvGrpSpPr>
        <p:grpSpPr>
          <a:xfrm rot="16200000">
            <a:off x="2696716" y="1937528"/>
            <a:ext cx="3809678" cy="3709674"/>
            <a:chOff x="2565243" y="2118676"/>
            <a:chExt cx="2718930" cy="2647558"/>
          </a:xfrm>
        </p:grpSpPr>
        <p:pic>
          <p:nvPicPr>
            <p:cNvPr id="2" name="Afbeelding 1">
              <a:extLst>
                <a:ext uri="{FF2B5EF4-FFF2-40B4-BE49-F238E27FC236}">
                  <a16:creationId xmlns:a16="http://schemas.microsoft.com/office/drawing/2014/main" id="{A637BE97-887A-49C9-A10C-792627F790D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55101" y="2656445"/>
              <a:ext cx="1129072" cy="1820341"/>
            </a:xfrm>
            <a:prstGeom prst="rect">
              <a:avLst/>
            </a:prstGeom>
          </p:spPr>
        </p:pic>
        <p:pic>
          <p:nvPicPr>
            <p:cNvPr id="3" name="Afbeelding 2">
              <a:extLst>
                <a:ext uri="{FF2B5EF4-FFF2-40B4-BE49-F238E27FC236}">
                  <a16:creationId xmlns:a16="http://schemas.microsoft.com/office/drawing/2014/main" id="{462C7B40-FD95-4839-8FD6-076C5CB1D72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565243" y="4005839"/>
              <a:ext cx="2119890" cy="760395"/>
            </a:xfrm>
            <a:prstGeom prst="rect">
              <a:avLst/>
            </a:prstGeom>
          </p:spPr>
        </p:pic>
        <p:pic>
          <p:nvPicPr>
            <p:cNvPr id="7" name="Afbeelding 6">
              <a:extLst>
                <a:ext uri="{FF2B5EF4-FFF2-40B4-BE49-F238E27FC236}">
                  <a16:creationId xmlns:a16="http://schemas.microsoft.com/office/drawing/2014/main" id="{E9770F26-F71F-40E8-962E-327D7D2159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2836028" y="2118676"/>
              <a:ext cx="1290368" cy="1820341"/>
            </a:xfrm>
            <a:prstGeom prst="rect">
              <a:avLst/>
            </a:prstGeom>
          </p:spPr>
        </p:pic>
      </p:grpSp>
      <p:sp>
        <p:nvSpPr>
          <p:cNvPr id="31" name="Ovaal 30">
            <a:extLst>
              <a:ext uri="{FF2B5EF4-FFF2-40B4-BE49-F238E27FC236}">
                <a16:creationId xmlns:a16="http://schemas.microsoft.com/office/drawing/2014/main" id="{1DD2CB97-FBCD-4DD2-80BE-C68BDE58F682}"/>
              </a:ext>
            </a:extLst>
          </p:cNvPr>
          <p:cNvSpPr/>
          <p:nvPr userDrawn="1"/>
        </p:nvSpPr>
        <p:spPr>
          <a:xfrm>
            <a:off x="4009564" y="2834584"/>
            <a:ext cx="1886870" cy="1886870"/>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Tijdelijke aanduiding voor tekst 28">
            <a:extLst>
              <a:ext uri="{FF2B5EF4-FFF2-40B4-BE49-F238E27FC236}">
                <a16:creationId xmlns:a16="http://schemas.microsoft.com/office/drawing/2014/main" id="{ABB140BA-7015-408D-8984-344B38913F87}"/>
              </a:ext>
            </a:extLst>
          </p:cNvPr>
          <p:cNvSpPr>
            <a:spLocks noGrp="1"/>
          </p:cNvSpPr>
          <p:nvPr>
            <p:ph type="body" sz="quarter" idx="14"/>
          </p:nvPr>
        </p:nvSpPr>
        <p:spPr>
          <a:xfrm>
            <a:off x="4197358" y="3029876"/>
            <a:ext cx="1522716" cy="1491646"/>
          </a:xfrm>
          <a:prstGeom prst="rect">
            <a:avLst/>
          </a:prstGeom>
          <a:ln>
            <a:noFill/>
          </a:ln>
        </p:spPr>
        <p:txBody>
          <a:bodyPr anchor="ctr">
            <a:noAutofit/>
          </a:bodyPr>
          <a:lstStyle>
            <a:lvl1pPr marL="0" indent="0" algn="ctr">
              <a:buFontTx/>
              <a:buNone/>
              <a:defRPr sz="1100">
                <a:solidFill>
                  <a:schemeClr val="bg1">
                    <a:lumMod val="50000"/>
                  </a:schemeClr>
                </a:solidFill>
              </a:defRPr>
            </a:lvl1pPr>
          </a:lstStyle>
          <a:p>
            <a:pPr lvl="0"/>
            <a:r>
              <a:rPr lang="nl-NL" dirty="0"/>
              <a:t>Tekststijl van het model bewerken</a:t>
            </a:r>
          </a:p>
        </p:txBody>
      </p:sp>
      <p:sp>
        <p:nvSpPr>
          <p:cNvPr id="21" name="Tijdelijke aanduiding voor inhoud 7">
            <a:extLst>
              <a:ext uri="{FF2B5EF4-FFF2-40B4-BE49-F238E27FC236}">
                <a16:creationId xmlns:a16="http://schemas.microsoft.com/office/drawing/2014/main" id="{F9572D27-64F3-4772-86F3-5A0363E2E0AE}"/>
              </a:ext>
            </a:extLst>
          </p:cNvPr>
          <p:cNvSpPr>
            <a:spLocks noGrp="1"/>
          </p:cNvSpPr>
          <p:nvPr>
            <p:ph sz="quarter" idx="17"/>
          </p:nvPr>
        </p:nvSpPr>
        <p:spPr>
          <a:xfrm>
            <a:off x="6357995" y="4774583"/>
            <a:ext cx="2458950" cy="1444274"/>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7">
            <a:extLst>
              <a:ext uri="{FF2B5EF4-FFF2-40B4-BE49-F238E27FC236}">
                <a16:creationId xmlns:a16="http://schemas.microsoft.com/office/drawing/2014/main" id="{FCBFE73E-3FD3-4A8A-B4DD-97E4C9FA4E22}"/>
              </a:ext>
            </a:extLst>
          </p:cNvPr>
          <p:cNvSpPr>
            <a:spLocks noGrp="1"/>
          </p:cNvSpPr>
          <p:nvPr>
            <p:ph sz="quarter" idx="18"/>
          </p:nvPr>
        </p:nvSpPr>
        <p:spPr>
          <a:xfrm>
            <a:off x="452438" y="3060326"/>
            <a:ext cx="2139887" cy="1444274"/>
          </a:xfrm>
          <a:prstGeom prst="rect">
            <a:avLst/>
          </a:prstGeom>
        </p:spPr>
        <p:txBody>
          <a:bodyPr anchor="ct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182761008"/>
      </p:ext>
    </p:extLst>
  </p:cSld>
  <p:clrMapOvr>
    <a:masterClrMapping/>
  </p:clrMapOvr>
  <p:extLst>
    <p:ext uri="{DCECCB84-F9BA-43D5-87BE-67443E8EF086}">
      <p15:sldGuideLst xmlns:p15="http://schemas.microsoft.com/office/powerpoint/2012/main">
        <p15:guide id="1" orient="horz" pos="210">
          <p15:clr>
            <a:srgbClr val="FBAE40"/>
          </p15:clr>
        </p15:guide>
        <p15:guide id="2" pos="31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_Cyclus">
    <p:spTree>
      <p:nvGrpSpPr>
        <p:cNvPr id="1" name=""/>
        <p:cNvGrpSpPr/>
        <p:nvPr/>
      </p:nvGrpSpPr>
      <p:grpSpPr>
        <a:xfrm>
          <a:off x="0" y="0"/>
          <a:ext cx="0" cy="0"/>
          <a:chOff x="0" y="0"/>
          <a:chExt cx="0" cy="0"/>
        </a:xfrm>
      </p:grpSpPr>
      <p:pic>
        <p:nvPicPr>
          <p:cNvPr id="52" name="Afbeelding 51">
            <a:extLst>
              <a:ext uri="{FF2B5EF4-FFF2-40B4-BE49-F238E27FC236}">
                <a16:creationId xmlns:a16="http://schemas.microsoft.com/office/drawing/2014/main" id="{B32AD4D7-C472-492B-B00A-F500B751D8A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20" name="Groep 19">
            <a:extLst>
              <a:ext uri="{FF2B5EF4-FFF2-40B4-BE49-F238E27FC236}">
                <a16:creationId xmlns:a16="http://schemas.microsoft.com/office/drawing/2014/main" id="{9D37A3BB-59F8-45BD-A7E9-753086384E44}"/>
              </a:ext>
            </a:extLst>
          </p:cNvPr>
          <p:cNvGrpSpPr/>
          <p:nvPr userDrawn="1"/>
        </p:nvGrpSpPr>
        <p:grpSpPr>
          <a:xfrm>
            <a:off x="3055238" y="2184349"/>
            <a:ext cx="3795523" cy="3759162"/>
            <a:chOff x="3055238" y="2253358"/>
            <a:chExt cx="3795523" cy="3759162"/>
          </a:xfrm>
        </p:grpSpPr>
        <p:pic>
          <p:nvPicPr>
            <p:cNvPr id="2" name="Afbeelding 1">
              <a:extLst>
                <a:ext uri="{FF2B5EF4-FFF2-40B4-BE49-F238E27FC236}">
                  <a16:creationId xmlns:a16="http://schemas.microsoft.com/office/drawing/2014/main" id="{867B5733-9864-4884-89F1-AE0A4D60068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037409" y="2273765"/>
              <a:ext cx="2813352" cy="999480"/>
            </a:xfrm>
            <a:prstGeom prst="rect">
              <a:avLst/>
            </a:prstGeom>
          </p:spPr>
        </p:pic>
        <p:pic>
          <p:nvPicPr>
            <p:cNvPr id="3" name="Afbeelding 2">
              <a:extLst>
                <a:ext uri="{FF2B5EF4-FFF2-40B4-BE49-F238E27FC236}">
                  <a16:creationId xmlns:a16="http://schemas.microsoft.com/office/drawing/2014/main" id="{B241FC9A-7A0D-4691-B83B-8C7789099C9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5421" y="3199168"/>
              <a:ext cx="999480" cy="2813352"/>
            </a:xfrm>
            <a:prstGeom prst="rect">
              <a:avLst/>
            </a:prstGeom>
          </p:spPr>
        </p:pic>
        <p:pic>
          <p:nvPicPr>
            <p:cNvPr id="7" name="Afbeelding 6">
              <a:extLst>
                <a:ext uri="{FF2B5EF4-FFF2-40B4-BE49-F238E27FC236}">
                  <a16:creationId xmlns:a16="http://schemas.microsoft.com/office/drawing/2014/main" id="{18F8773C-9040-4D7A-A0AD-8609EC96649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055238" y="5007078"/>
              <a:ext cx="2813352" cy="999480"/>
            </a:xfrm>
            <a:prstGeom prst="rect">
              <a:avLst/>
            </a:prstGeom>
          </p:spPr>
        </p:pic>
        <p:pic>
          <p:nvPicPr>
            <p:cNvPr id="8" name="Afbeelding 7">
              <a:extLst>
                <a:ext uri="{FF2B5EF4-FFF2-40B4-BE49-F238E27FC236}">
                  <a16:creationId xmlns:a16="http://schemas.microsoft.com/office/drawing/2014/main" id="{EB98CFBF-90C5-426B-930D-580A34E59D3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093406" y="2253358"/>
              <a:ext cx="999480" cy="2813352"/>
            </a:xfrm>
            <a:prstGeom prst="rect">
              <a:avLst/>
            </a:prstGeom>
          </p:spPr>
        </p:pic>
      </p:grpSp>
      <p:sp>
        <p:nvSpPr>
          <p:cNvPr id="13" name="Ovaal 12">
            <a:extLst>
              <a:ext uri="{FF2B5EF4-FFF2-40B4-BE49-F238E27FC236}">
                <a16:creationId xmlns:a16="http://schemas.microsoft.com/office/drawing/2014/main" id="{DF0F5579-8D35-43D8-815E-134DB05B7BD7}"/>
              </a:ext>
            </a:extLst>
          </p:cNvPr>
          <p:cNvSpPr/>
          <p:nvPr userDrawn="1"/>
        </p:nvSpPr>
        <p:spPr>
          <a:xfrm>
            <a:off x="3816903" y="2927834"/>
            <a:ext cx="2272192" cy="2272192"/>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3" name="Tijdelijke aanduiding voor tekst 28">
            <a:extLst>
              <a:ext uri="{FF2B5EF4-FFF2-40B4-BE49-F238E27FC236}">
                <a16:creationId xmlns:a16="http://schemas.microsoft.com/office/drawing/2014/main" id="{33D74052-8F76-40C2-A167-0894D72EB773}"/>
              </a:ext>
            </a:extLst>
          </p:cNvPr>
          <p:cNvSpPr>
            <a:spLocks noGrp="1"/>
          </p:cNvSpPr>
          <p:nvPr>
            <p:ph type="body" sz="quarter" idx="10"/>
          </p:nvPr>
        </p:nvSpPr>
        <p:spPr>
          <a:xfrm>
            <a:off x="4214009" y="2294416"/>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4" name="Tijdelijke aanduiding voor tekst 28">
            <a:extLst>
              <a:ext uri="{FF2B5EF4-FFF2-40B4-BE49-F238E27FC236}">
                <a16:creationId xmlns:a16="http://schemas.microsoft.com/office/drawing/2014/main" id="{9CA27F85-0586-4B2E-94B6-90AC50FC7A75}"/>
              </a:ext>
            </a:extLst>
          </p:cNvPr>
          <p:cNvSpPr>
            <a:spLocks noGrp="1"/>
          </p:cNvSpPr>
          <p:nvPr>
            <p:ph type="body" sz="quarter" idx="11"/>
          </p:nvPr>
        </p:nvSpPr>
        <p:spPr>
          <a:xfrm rot="5400000">
            <a:off x="5775191" y="3890643"/>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5" name="Tijdelijke aanduiding voor tekst 28">
            <a:extLst>
              <a:ext uri="{FF2B5EF4-FFF2-40B4-BE49-F238E27FC236}">
                <a16:creationId xmlns:a16="http://schemas.microsoft.com/office/drawing/2014/main" id="{C5E424A0-2068-46A4-AD0B-6376DF185902}"/>
              </a:ext>
            </a:extLst>
          </p:cNvPr>
          <p:cNvSpPr>
            <a:spLocks noGrp="1"/>
          </p:cNvSpPr>
          <p:nvPr>
            <p:ph type="body" sz="quarter" idx="12"/>
          </p:nvPr>
        </p:nvSpPr>
        <p:spPr>
          <a:xfrm rot="16200000">
            <a:off x="2646851" y="3890642"/>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6" name="Tijdelijke aanduiding voor tekst 28">
            <a:extLst>
              <a:ext uri="{FF2B5EF4-FFF2-40B4-BE49-F238E27FC236}">
                <a16:creationId xmlns:a16="http://schemas.microsoft.com/office/drawing/2014/main" id="{5CD1371E-B374-45A2-AB54-55506A8AD0D9}"/>
              </a:ext>
            </a:extLst>
          </p:cNvPr>
          <p:cNvSpPr>
            <a:spLocks noGrp="1"/>
          </p:cNvSpPr>
          <p:nvPr>
            <p:ph type="body" sz="quarter" idx="13"/>
          </p:nvPr>
        </p:nvSpPr>
        <p:spPr>
          <a:xfrm>
            <a:off x="4227826" y="5457948"/>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7" name="Tijdelijke aanduiding voor tekst 28">
            <a:extLst>
              <a:ext uri="{FF2B5EF4-FFF2-40B4-BE49-F238E27FC236}">
                <a16:creationId xmlns:a16="http://schemas.microsoft.com/office/drawing/2014/main" id="{65C27F46-9A58-4EF6-BFB4-4A39FD3E3DF8}"/>
              </a:ext>
            </a:extLst>
          </p:cNvPr>
          <p:cNvSpPr>
            <a:spLocks noGrp="1"/>
          </p:cNvSpPr>
          <p:nvPr>
            <p:ph type="body" sz="quarter" idx="14"/>
          </p:nvPr>
        </p:nvSpPr>
        <p:spPr>
          <a:xfrm>
            <a:off x="4104316" y="3224643"/>
            <a:ext cx="1708800" cy="1673934"/>
          </a:xfrm>
          <a:prstGeom prst="rect">
            <a:avLst/>
          </a:prstGeom>
          <a:ln>
            <a:noFill/>
          </a:ln>
        </p:spPr>
        <p:txBody>
          <a:bodyPr anchor="ctr">
            <a:noAutofit/>
          </a:bodyPr>
          <a:lstStyle>
            <a:lvl1pPr marL="0" indent="0" algn="ctr">
              <a:buFontTx/>
              <a:buNone/>
              <a:defRPr sz="1100">
                <a:solidFill>
                  <a:schemeClr val="bg1">
                    <a:lumMod val="50000"/>
                  </a:schemeClr>
                </a:solidFill>
              </a:defRPr>
            </a:lvl1pPr>
          </a:lstStyle>
          <a:p>
            <a:pPr lvl="0"/>
            <a:r>
              <a:rPr lang="nl-NL" dirty="0"/>
              <a:t>Tekststijl van het model bewerken</a:t>
            </a:r>
          </a:p>
        </p:txBody>
      </p:sp>
      <p:sp>
        <p:nvSpPr>
          <p:cNvPr id="26" name="Tijdelijke aanduiding voor inhoud 7">
            <a:extLst>
              <a:ext uri="{FF2B5EF4-FFF2-40B4-BE49-F238E27FC236}">
                <a16:creationId xmlns:a16="http://schemas.microsoft.com/office/drawing/2014/main" id="{0D661B7D-A340-4841-951F-30379A136AD1}"/>
              </a:ext>
            </a:extLst>
          </p:cNvPr>
          <p:cNvSpPr>
            <a:spLocks noGrp="1"/>
          </p:cNvSpPr>
          <p:nvPr>
            <p:ph sz="quarter" idx="15"/>
          </p:nvPr>
        </p:nvSpPr>
        <p:spPr>
          <a:xfrm>
            <a:off x="6971884" y="1361280"/>
            <a:ext cx="2458950" cy="1444274"/>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7">
            <a:extLst>
              <a:ext uri="{FF2B5EF4-FFF2-40B4-BE49-F238E27FC236}">
                <a16:creationId xmlns:a16="http://schemas.microsoft.com/office/drawing/2014/main" id="{8E40DB39-8008-41F9-A04F-D1DFC253C8AA}"/>
              </a:ext>
            </a:extLst>
          </p:cNvPr>
          <p:cNvSpPr>
            <a:spLocks noGrp="1"/>
          </p:cNvSpPr>
          <p:nvPr>
            <p:ph sz="quarter" idx="17"/>
          </p:nvPr>
        </p:nvSpPr>
        <p:spPr>
          <a:xfrm>
            <a:off x="6985704" y="4774583"/>
            <a:ext cx="2458950" cy="1444274"/>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9" name="Tijdelijke aanduiding voor inhoud 7">
            <a:extLst>
              <a:ext uri="{FF2B5EF4-FFF2-40B4-BE49-F238E27FC236}">
                <a16:creationId xmlns:a16="http://schemas.microsoft.com/office/drawing/2014/main" id="{30B0926E-63A7-4B32-AEE7-F00778BF9BA2}"/>
              </a:ext>
            </a:extLst>
          </p:cNvPr>
          <p:cNvSpPr>
            <a:spLocks noGrp="1"/>
          </p:cNvSpPr>
          <p:nvPr>
            <p:ph sz="quarter" idx="18"/>
          </p:nvPr>
        </p:nvSpPr>
        <p:spPr>
          <a:xfrm>
            <a:off x="473567" y="1341438"/>
            <a:ext cx="2458950" cy="1444274"/>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0" name="Tijdelijke aanduiding voor inhoud 7">
            <a:extLst>
              <a:ext uri="{FF2B5EF4-FFF2-40B4-BE49-F238E27FC236}">
                <a16:creationId xmlns:a16="http://schemas.microsoft.com/office/drawing/2014/main" id="{DB7A339F-3FF9-40A7-A8C5-CC4B4FCE3FAB}"/>
              </a:ext>
            </a:extLst>
          </p:cNvPr>
          <p:cNvSpPr>
            <a:spLocks noGrp="1"/>
          </p:cNvSpPr>
          <p:nvPr>
            <p:ph sz="quarter" idx="19"/>
          </p:nvPr>
        </p:nvSpPr>
        <p:spPr>
          <a:xfrm>
            <a:off x="487387" y="4754741"/>
            <a:ext cx="2458950" cy="1444274"/>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455148471"/>
      </p:ext>
    </p:extLst>
  </p:cSld>
  <p:clrMapOvr>
    <a:masterClrMapping/>
  </p:clrMapOvr>
  <p:extLst>
    <p:ext uri="{DCECCB84-F9BA-43D5-87BE-67443E8EF086}">
      <p15:sldGuideLst xmlns:p15="http://schemas.microsoft.com/office/powerpoint/2012/main">
        <p15:guide id="1" orient="horz" pos="210">
          <p15:clr>
            <a:srgbClr val="FBAE40"/>
          </p15:clr>
        </p15:guide>
        <p15:guide id="2" pos="31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_Cyclus">
    <p:spTree>
      <p:nvGrpSpPr>
        <p:cNvPr id="1" name=""/>
        <p:cNvGrpSpPr/>
        <p:nvPr/>
      </p:nvGrpSpPr>
      <p:grpSpPr>
        <a:xfrm>
          <a:off x="0" y="0"/>
          <a:ext cx="0" cy="0"/>
          <a:chOff x="0" y="0"/>
          <a:chExt cx="0" cy="0"/>
        </a:xfrm>
      </p:grpSpPr>
      <p:pic>
        <p:nvPicPr>
          <p:cNvPr id="58" name="Afbeelding 57">
            <a:extLst>
              <a:ext uri="{FF2B5EF4-FFF2-40B4-BE49-F238E27FC236}">
                <a16:creationId xmlns:a16="http://schemas.microsoft.com/office/drawing/2014/main" id="{23212952-866D-482E-820C-AD578F0EE4A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7" y="159117"/>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grpSp>
        <p:nvGrpSpPr>
          <p:cNvPr id="21" name="Groep 20">
            <a:extLst>
              <a:ext uri="{FF2B5EF4-FFF2-40B4-BE49-F238E27FC236}">
                <a16:creationId xmlns:a16="http://schemas.microsoft.com/office/drawing/2014/main" id="{706E00C8-26E2-47B6-AFA6-1765A32C9964}"/>
              </a:ext>
            </a:extLst>
          </p:cNvPr>
          <p:cNvGrpSpPr/>
          <p:nvPr userDrawn="1"/>
        </p:nvGrpSpPr>
        <p:grpSpPr>
          <a:xfrm>
            <a:off x="2882372" y="1561854"/>
            <a:ext cx="3932291" cy="3985909"/>
            <a:chOff x="2830612" y="1682592"/>
            <a:chExt cx="3932291" cy="3985909"/>
          </a:xfrm>
        </p:grpSpPr>
        <p:pic>
          <p:nvPicPr>
            <p:cNvPr id="10" name="Afbeelding 9">
              <a:extLst>
                <a:ext uri="{FF2B5EF4-FFF2-40B4-BE49-F238E27FC236}">
                  <a16:creationId xmlns:a16="http://schemas.microsoft.com/office/drawing/2014/main" id="{A32C3385-ED1D-4ADC-A340-8E526B32DC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9341481">
              <a:off x="2830612" y="2201128"/>
              <a:ext cx="1612614" cy="1521334"/>
            </a:xfrm>
            <a:prstGeom prst="rect">
              <a:avLst/>
            </a:prstGeom>
          </p:spPr>
        </p:pic>
        <p:pic>
          <p:nvPicPr>
            <p:cNvPr id="11" name="Afbeelding 10">
              <a:extLst>
                <a:ext uri="{FF2B5EF4-FFF2-40B4-BE49-F238E27FC236}">
                  <a16:creationId xmlns:a16="http://schemas.microsoft.com/office/drawing/2014/main" id="{5DC3A622-CC3B-4B7A-8EC6-BFD6DF696B4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9341481">
              <a:off x="4450526" y="1682592"/>
              <a:ext cx="1764748" cy="1338774"/>
            </a:xfrm>
            <a:prstGeom prst="rect">
              <a:avLst/>
            </a:prstGeom>
          </p:spPr>
        </p:pic>
        <p:pic>
          <p:nvPicPr>
            <p:cNvPr id="12" name="Afbeelding 11">
              <a:extLst>
                <a:ext uri="{FF2B5EF4-FFF2-40B4-BE49-F238E27FC236}">
                  <a16:creationId xmlns:a16="http://schemas.microsoft.com/office/drawing/2014/main" id="{05255067-CB60-4137-A6C0-8A0218A77BF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9341481">
              <a:off x="5728395" y="2838212"/>
              <a:ext cx="1034508" cy="1856028"/>
            </a:xfrm>
            <a:prstGeom prst="rect">
              <a:avLst/>
            </a:prstGeom>
          </p:spPr>
        </p:pic>
        <p:pic>
          <p:nvPicPr>
            <p:cNvPr id="17" name="Afbeelding 16">
              <a:extLst>
                <a:ext uri="{FF2B5EF4-FFF2-40B4-BE49-F238E27FC236}">
                  <a16:creationId xmlns:a16="http://schemas.microsoft.com/office/drawing/2014/main" id="{2BB484AD-DD37-4DAA-9509-5FDAB0D1D83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rot="19341481">
              <a:off x="4478934" y="4562383"/>
              <a:ext cx="1856027" cy="882374"/>
            </a:xfrm>
            <a:prstGeom prst="rect">
              <a:avLst/>
            </a:prstGeom>
          </p:spPr>
        </p:pic>
        <p:pic>
          <p:nvPicPr>
            <p:cNvPr id="18" name="Afbeelding 17">
              <a:extLst>
                <a:ext uri="{FF2B5EF4-FFF2-40B4-BE49-F238E27FC236}">
                  <a16:creationId xmlns:a16="http://schemas.microsoft.com/office/drawing/2014/main" id="{72B34DE4-D265-4C57-97B0-63C743A2C98F}"/>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rot="19341481">
              <a:off x="3219666" y="3873327"/>
              <a:ext cx="1125787" cy="1795174"/>
            </a:xfrm>
            <a:prstGeom prst="rect">
              <a:avLst/>
            </a:prstGeom>
          </p:spPr>
        </p:pic>
      </p:grpSp>
      <p:sp>
        <p:nvSpPr>
          <p:cNvPr id="37" name="Ovaal 36">
            <a:extLst>
              <a:ext uri="{FF2B5EF4-FFF2-40B4-BE49-F238E27FC236}">
                <a16:creationId xmlns:a16="http://schemas.microsoft.com/office/drawing/2014/main" id="{868FCBB7-7CDC-447A-818E-34156FBABE3F}"/>
              </a:ext>
            </a:extLst>
          </p:cNvPr>
          <p:cNvSpPr/>
          <p:nvPr userDrawn="1"/>
        </p:nvSpPr>
        <p:spPr>
          <a:xfrm>
            <a:off x="4009564" y="2687938"/>
            <a:ext cx="1886870" cy="1886870"/>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8" name="Tijdelijke aanduiding voor tekst 28">
            <a:extLst>
              <a:ext uri="{FF2B5EF4-FFF2-40B4-BE49-F238E27FC236}">
                <a16:creationId xmlns:a16="http://schemas.microsoft.com/office/drawing/2014/main" id="{E2B332D3-5B1E-43C0-8F0F-3019934FFAA2}"/>
              </a:ext>
            </a:extLst>
          </p:cNvPr>
          <p:cNvSpPr>
            <a:spLocks noGrp="1"/>
          </p:cNvSpPr>
          <p:nvPr>
            <p:ph type="body" sz="quarter" idx="14"/>
          </p:nvPr>
        </p:nvSpPr>
        <p:spPr>
          <a:xfrm>
            <a:off x="4197358" y="2883230"/>
            <a:ext cx="1522716" cy="1491646"/>
          </a:xfrm>
          <a:prstGeom prst="rect">
            <a:avLst/>
          </a:prstGeom>
          <a:ln>
            <a:noFill/>
          </a:ln>
        </p:spPr>
        <p:txBody>
          <a:bodyPr anchor="ctr">
            <a:noAutofit/>
          </a:bodyPr>
          <a:lstStyle>
            <a:lvl1pPr marL="0" indent="0" algn="ctr">
              <a:buFontTx/>
              <a:buNone/>
              <a:defRPr sz="1100">
                <a:solidFill>
                  <a:schemeClr val="bg1">
                    <a:lumMod val="50000"/>
                  </a:schemeClr>
                </a:solidFill>
              </a:defRPr>
            </a:lvl1pPr>
          </a:lstStyle>
          <a:p>
            <a:pPr lvl="0"/>
            <a:r>
              <a:rPr lang="nl-NL" dirty="0"/>
              <a:t>Tekststijl van het model bewerken</a:t>
            </a:r>
          </a:p>
        </p:txBody>
      </p:sp>
      <p:sp>
        <p:nvSpPr>
          <p:cNvPr id="39" name="Tijdelijke aanduiding voor tekst 28">
            <a:extLst>
              <a:ext uri="{FF2B5EF4-FFF2-40B4-BE49-F238E27FC236}">
                <a16:creationId xmlns:a16="http://schemas.microsoft.com/office/drawing/2014/main" id="{36257675-46E4-4CDA-8A9C-5088F3013C41}"/>
              </a:ext>
            </a:extLst>
          </p:cNvPr>
          <p:cNvSpPr>
            <a:spLocks noGrp="1"/>
          </p:cNvSpPr>
          <p:nvPr>
            <p:ph type="body" sz="quarter" idx="10"/>
          </p:nvPr>
        </p:nvSpPr>
        <p:spPr>
          <a:xfrm rot="18000000">
            <a:off x="3092789" y="2687499"/>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0" name="Tijdelijke aanduiding voor tekst 28">
            <a:extLst>
              <a:ext uri="{FF2B5EF4-FFF2-40B4-BE49-F238E27FC236}">
                <a16:creationId xmlns:a16="http://schemas.microsoft.com/office/drawing/2014/main" id="{1DAF12FC-737F-42F3-A519-179A3FFA7809}"/>
              </a:ext>
            </a:extLst>
          </p:cNvPr>
          <p:cNvSpPr>
            <a:spLocks noGrp="1"/>
          </p:cNvSpPr>
          <p:nvPr>
            <p:ph type="body" sz="quarter" idx="11"/>
          </p:nvPr>
        </p:nvSpPr>
        <p:spPr>
          <a:xfrm rot="846425">
            <a:off x="4585122" y="2129968"/>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1" name="Tijdelijke aanduiding voor tekst 28">
            <a:extLst>
              <a:ext uri="{FF2B5EF4-FFF2-40B4-BE49-F238E27FC236}">
                <a16:creationId xmlns:a16="http://schemas.microsoft.com/office/drawing/2014/main" id="{45292D23-BBCA-4AE5-AA09-97BC49D875AA}"/>
              </a:ext>
            </a:extLst>
          </p:cNvPr>
          <p:cNvSpPr>
            <a:spLocks noGrp="1"/>
          </p:cNvSpPr>
          <p:nvPr>
            <p:ph type="body" sz="quarter" idx="12"/>
          </p:nvPr>
        </p:nvSpPr>
        <p:spPr>
          <a:xfrm rot="4949399">
            <a:off x="5547098" y="3332265"/>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42" name="Tijdelijke aanduiding voor tekst 28">
            <a:extLst>
              <a:ext uri="{FF2B5EF4-FFF2-40B4-BE49-F238E27FC236}">
                <a16:creationId xmlns:a16="http://schemas.microsoft.com/office/drawing/2014/main" id="{A753EB05-58AE-4B88-B729-0A43729F8FD8}"/>
              </a:ext>
            </a:extLst>
          </p:cNvPr>
          <p:cNvSpPr>
            <a:spLocks noGrp="1"/>
          </p:cNvSpPr>
          <p:nvPr>
            <p:ph type="body" sz="quarter" idx="13"/>
          </p:nvPr>
        </p:nvSpPr>
        <p:spPr>
          <a:xfrm rot="20205308">
            <a:off x="4718992" y="4667911"/>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52" name="Tijdelijke aanduiding voor tekst 28">
            <a:extLst>
              <a:ext uri="{FF2B5EF4-FFF2-40B4-BE49-F238E27FC236}">
                <a16:creationId xmlns:a16="http://schemas.microsoft.com/office/drawing/2014/main" id="{947B929D-D94D-49AF-8A22-B7CE482A9C02}"/>
              </a:ext>
            </a:extLst>
          </p:cNvPr>
          <p:cNvSpPr>
            <a:spLocks noGrp="1"/>
          </p:cNvSpPr>
          <p:nvPr>
            <p:ph type="body" sz="quarter" idx="15"/>
          </p:nvPr>
        </p:nvSpPr>
        <p:spPr>
          <a:xfrm rot="3105308">
            <a:off x="3107338" y="4237078"/>
            <a:ext cx="1479431" cy="397428"/>
          </a:xfrm>
          <a:prstGeom prst="rect">
            <a:avLst/>
          </a:prstGeom>
          <a:ln>
            <a:noFill/>
          </a:ln>
        </p:spPr>
        <p:txBody>
          <a:bodyPr anchor="ctr">
            <a:noAutofit/>
          </a:bodyPr>
          <a:lstStyle>
            <a:lvl1pPr marL="0" indent="0" algn="ctr">
              <a:buFontTx/>
              <a:buNone/>
              <a:defRPr sz="1100">
                <a:solidFill>
                  <a:schemeClr val="bg1"/>
                </a:solidFill>
              </a:defRPr>
            </a:lvl1pPr>
          </a:lstStyle>
          <a:p>
            <a:pPr lvl="0"/>
            <a:r>
              <a:rPr lang="nl-NL" dirty="0"/>
              <a:t>Tekststijl van het model bewerken</a:t>
            </a:r>
          </a:p>
        </p:txBody>
      </p:sp>
      <p:sp>
        <p:nvSpPr>
          <p:cNvPr id="30" name="Tijdelijke aanduiding voor inhoud 7">
            <a:extLst>
              <a:ext uri="{FF2B5EF4-FFF2-40B4-BE49-F238E27FC236}">
                <a16:creationId xmlns:a16="http://schemas.microsoft.com/office/drawing/2014/main" id="{1942A0A5-B3E9-44D9-A061-D7FE1903E6DB}"/>
              </a:ext>
            </a:extLst>
          </p:cNvPr>
          <p:cNvSpPr>
            <a:spLocks noGrp="1"/>
          </p:cNvSpPr>
          <p:nvPr>
            <p:ph sz="quarter" idx="23"/>
          </p:nvPr>
        </p:nvSpPr>
        <p:spPr>
          <a:xfrm>
            <a:off x="6527369" y="1361280"/>
            <a:ext cx="2458950" cy="1444274"/>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1" name="Tijdelijke aanduiding voor inhoud 7">
            <a:extLst>
              <a:ext uri="{FF2B5EF4-FFF2-40B4-BE49-F238E27FC236}">
                <a16:creationId xmlns:a16="http://schemas.microsoft.com/office/drawing/2014/main" id="{EC16BE9F-01E3-4D00-AEF5-2CA458E50E67}"/>
              </a:ext>
            </a:extLst>
          </p:cNvPr>
          <p:cNvSpPr>
            <a:spLocks noGrp="1"/>
          </p:cNvSpPr>
          <p:nvPr>
            <p:ph sz="quarter" idx="17"/>
          </p:nvPr>
        </p:nvSpPr>
        <p:spPr>
          <a:xfrm>
            <a:off x="7065580" y="3444634"/>
            <a:ext cx="2379073" cy="1444274"/>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2" name="Tijdelijke aanduiding voor inhoud 7">
            <a:extLst>
              <a:ext uri="{FF2B5EF4-FFF2-40B4-BE49-F238E27FC236}">
                <a16:creationId xmlns:a16="http://schemas.microsoft.com/office/drawing/2014/main" id="{48E5A4B8-8256-45AB-B5CC-E1BCE488188E}"/>
              </a:ext>
            </a:extLst>
          </p:cNvPr>
          <p:cNvSpPr>
            <a:spLocks noGrp="1"/>
          </p:cNvSpPr>
          <p:nvPr>
            <p:ph sz="quarter" idx="18"/>
          </p:nvPr>
        </p:nvSpPr>
        <p:spPr>
          <a:xfrm>
            <a:off x="909099" y="1341438"/>
            <a:ext cx="2458950" cy="1444274"/>
          </a:xfrm>
          <a:prstGeom prst="rect">
            <a:avLst/>
          </a:prstGeom>
        </p:spPr>
        <p:txBody>
          <a:bodyPr/>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3" name="Tijdelijke aanduiding voor inhoud 7">
            <a:extLst>
              <a:ext uri="{FF2B5EF4-FFF2-40B4-BE49-F238E27FC236}">
                <a16:creationId xmlns:a16="http://schemas.microsoft.com/office/drawing/2014/main" id="{D4F2B8ED-D8FA-4D29-8DCE-3C52A494FB1D}"/>
              </a:ext>
            </a:extLst>
          </p:cNvPr>
          <p:cNvSpPr>
            <a:spLocks noGrp="1"/>
          </p:cNvSpPr>
          <p:nvPr>
            <p:ph sz="quarter" idx="19"/>
          </p:nvPr>
        </p:nvSpPr>
        <p:spPr>
          <a:xfrm>
            <a:off x="487387" y="3444634"/>
            <a:ext cx="2328448" cy="1444274"/>
          </a:xfrm>
          <a:prstGeom prst="rect">
            <a:avLst/>
          </a:prstGeom>
        </p:spPr>
        <p:txBody>
          <a:bodyPr anchor="b"/>
          <a:lstStyle>
            <a:lvl1pPr marL="171450" indent="-171450">
              <a:lnSpc>
                <a:spcPct val="100000"/>
              </a:lnSpc>
              <a:buFont typeface="Arial" panose="020B0604020202020204" pitchFamily="34" charset="0"/>
              <a:buChar char="•"/>
              <a:defRPr sz="1200"/>
            </a:lvl1pPr>
            <a:lvl2pPr marL="360000" indent="-171450">
              <a:lnSpc>
                <a:spcPct val="100000"/>
              </a:lnSpc>
              <a:buFont typeface="Calibri" panose="020F0502020204030204" pitchFamily="34" charset="0"/>
              <a:buChar char="‒"/>
              <a:defRPr sz="1100" b="0"/>
            </a:lvl2pPr>
            <a:lvl3pPr marL="540000" indent="-171450">
              <a:lnSpc>
                <a:spcPct val="100000"/>
              </a:lnSpc>
              <a:buFont typeface="Calibri" panose="020F0502020204030204" pitchFamily="34" charset="0"/>
              <a:buChar char="›"/>
              <a:defRPr sz="1050" b="0" i="0">
                <a:solidFill>
                  <a:schemeClr val="tx1"/>
                </a:solidFill>
              </a:defRPr>
            </a:lvl3pPr>
            <a:lvl4pPr marL="720000" indent="-171450">
              <a:lnSpc>
                <a:spcPct val="100000"/>
              </a:lnSpc>
              <a:buFont typeface="Courier New" panose="02070309020205020404" pitchFamily="49" charset="0"/>
              <a:buChar char="o"/>
              <a:defRPr sz="1000" i="0"/>
            </a:lvl4pPr>
            <a:lvl5pPr marL="900000" indent="-171450">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4" name="Tijdelijke aanduiding voor inhoud 7">
            <a:extLst>
              <a:ext uri="{FF2B5EF4-FFF2-40B4-BE49-F238E27FC236}">
                <a16:creationId xmlns:a16="http://schemas.microsoft.com/office/drawing/2014/main" id="{E9DCE116-64EE-4D23-A738-C16D7B2BE39B}"/>
              </a:ext>
            </a:extLst>
          </p:cNvPr>
          <p:cNvSpPr>
            <a:spLocks noGrp="1"/>
          </p:cNvSpPr>
          <p:nvPr>
            <p:ph sz="quarter" idx="24"/>
          </p:nvPr>
        </p:nvSpPr>
        <p:spPr>
          <a:xfrm>
            <a:off x="1570360" y="5766531"/>
            <a:ext cx="6762754" cy="423504"/>
          </a:xfrm>
          <a:prstGeom prst="rect">
            <a:avLst/>
          </a:prstGeom>
        </p:spPr>
        <p:txBody>
          <a:bodyPr anchor="b"/>
          <a:lstStyle>
            <a:lvl1pPr marL="171450" indent="-171450" algn="ctr">
              <a:lnSpc>
                <a:spcPct val="100000"/>
              </a:lnSpc>
              <a:buFont typeface="Arial" panose="020B0604020202020204" pitchFamily="34" charset="0"/>
              <a:buChar char="•"/>
              <a:defRPr sz="1200"/>
            </a:lvl1pPr>
            <a:lvl2pPr marL="360000" indent="-171450" algn="ctr">
              <a:lnSpc>
                <a:spcPct val="100000"/>
              </a:lnSpc>
              <a:buFont typeface="Calibri" panose="020F0502020204030204" pitchFamily="34" charset="0"/>
              <a:buChar char="‒"/>
              <a:defRPr sz="1100" b="0"/>
            </a:lvl2pPr>
            <a:lvl3pPr marL="540000" indent="-171450" algn="ctr">
              <a:lnSpc>
                <a:spcPct val="100000"/>
              </a:lnSpc>
              <a:buFont typeface="Calibri" panose="020F0502020204030204" pitchFamily="34" charset="0"/>
              <a:buChar char="›"/>
              <a:defRPr sz="1050" b="0" i="0">
                <a:solidFill>
                  <a:schemeClr val="tx1"/>
                </a:solidFill>
              </a:defRPr>
            </a:lvl3pPr>
            <a:lvl4pPr marL="720000" indent="-171450" algn="ctr">
              <a:lnSpc>
                <a:spcPct val="100000"/>
              </a:lnSpc>
              <a:buFont typeface="Courier New" panose="02070309020205020404" pitchFamily="49" charset="0"/>
              <a:buChar char="o"/>
              <a:defRPr sz="1000" i="0"/>
            </a:lvl4pPr>
            <a:lvl5pPr marL="900000" indent="-171450" algn="ctr">
              <a:lnSpc>
                <a:spcPct val="100000"/>
              </a:lnSpc>
              <a:buFont typeface="Wingdings" panose="05000000000000000000" pitchFamily="2" charset="2"/>
              <a:buChar char="§"/>
              <a:defRPr sz="900" b="0">
                <a:solidFill>
                  <a:schemeClr val="tx1"/>
                </a:solidFill>
              </a:defRPr>
            </a:lvl5pPr>
            <a:lvl6pPr marL="0">
              <a:defRPr sz="1100"/>
            </a:lvl6pPr>
            <a:lvl7pPr marL="360000">
              <a:defRPr sz="1000"/>
            </a:lvl7pPr>
            <a:lvl8pPr marL="540000">
              <a:defRPr sz="900"/>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544189286"/>
      </p:ext>
    </p:extLst>
  </p:cSld>
  <p:clrMapOvr>
    <a:masterClrMapping/>
  </p:clrMapOvr>
  <p:extLst>
    <p:ext uri="{DCECCB84-F9BA-43D5-87BE-67443E8EF086}">
      <p15:sldGuideLst xmlns:p15="http://schemas.microsoft.com/office/powerpoint/2012/main">
        <p15:guide id="1" orient="horz" pos="210">
          <p15:clr>
            <a:srgbClr val="FBAE40"/>
          </p15:clr>
        </p15:guide>
        <p15:guide id="2" pos="3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1_Lee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C8354A79-D023-44CF-BAA7-D4F72A6A0E0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61FC2AC5-3046-40A7-92EE-0614058BEE11}"/>
              </a:ext>
            </a:extLst>
          </p:cNvPr>
          <p:cNvGrpSpPr/>
          <p:nvPr userDrawn="1"/>
        </p:nvGrpSpPr>
        <p:grpSpPr>
          <a:xfrm>
            <a:off x="7511737" y="159117"/>
            <a:ext cx="2515441" cy="863279"/>
            <a:chOff x="7511737" y="299916"/>
            <a:chExt cx="2515441" cy="863279"/>
          </a:xfrm>
        </p:grpSpPr>
        <p:sp>
          <p:nvSpPr>
            <p:cNvPr id="7" name="Parallellogram 3">
              <a:extLst>
                <a:ext uri="{FF2B5EF4-FFF2-40B4-BE49-F238E27FC236}">
                  <a16:creationId xmlns:a16="http://schemas.microsoft.com/office/drawing/2014/main" id="{B526FE79-F9BA-4B67-850B-E8A292DB80FE}"/>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Parallellogram 3">
              <a:extLst>
                <a:ext uri="{FF2B5EF4-FFF2-40B4-BE49-F238E27FC236}">
                  <a16:creationId xmlns:a16="http://schemas.microsoft.com/office/drawing/2014/main" id="{5887C191-D69F-4BE9-87BB-D8E82DB74BB8}"/>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1" name="Titel 10">
            <a:extLst>
              <a:ext uri="{FF2B5EF4-FFF2-40B4-BE49-F238E27FC236}">
                <a16:creationId xmlns:a16="http://schemas.microsoft.com/office/drawing/2014/main" id="{3D571E31-3940-4C1D-A10E-19466E19C444}"/>
              </a:ext>
            </a:extLst>
          </p:cNvPr>
          <p:cNvSpPr>
            <a:spLocks noGrp="1"/>
          </p:cNvSpPr>
          <p:nvPr>
            <p:ph type="title"/>
          </p:nvPr>
        </p:nvSpPr>
        <p:spPr>
          <a:xfrm>
            <a:off x="452438" y="505514"/>
            <a:ext cx="9001125" cy="523394"/>
          </a:xfrm>
          <a:prstGeom prst="rect">
            <a:avLst/>
          </a:prstGeom>
        </p:spPr>
        <p:txBody>
          <a:bodyPr>
            <a:normAutofit/>
          </a:bodyPr>
          <a:lstStyle>
            <a:lvl1pPr>
              <a:defRPr sz="2400" b="1">
                <a:solidFill>
                  <a:schemeClr val="bg1"/>
                </a:solidFill>
              </a:defRPr>
            </a:lvl1pPr>
          </a:lstStyle>
          <a:p>
            <a:r>
              <a:rPr lang="nl-NL" dirty="0"/>
              <a:t>Klik om stijl te bewerken</a:t>
            </a:r>
            <a:endParaRPr lang="nl-BE" dirty="0"/>
          </a:p>
        </p:txBody>
      </p:sp>
    </p:spTree>
    <p:extLst>
      <p:ext uri="{BB962C8B-B14F-4D97-AF65-F5344CB8AC3E}">
        <p14:creationId xmlns:p14="http://schemas.microsoft.com/office/powerpoint/2010/main" val="1552918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0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4838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01_Titel">
    <p:spTree>
      <p:nvGrpSpPr>
        <p:cNvPr id="1" name=""/>
        <p:cNvGrpSpPr/>
        <p:nvPr/>
      </p:nvGrpSpPr>
      <p:grpSpPr>
        <a:xfrm>
          <a:off x="0" y="0"/>
          <a:ext cx="0" cy="0"/>
          <a:chOff x="0" y="0"/>
          <a:chExt cx="0" cy="0"/>
        </a:xfrm>
      </p:grpSpPr>
      <p:pic>
        <p:nvPicPr>
          <p:cNvPr id="32" name="Afbeelding 31" descr="Afbeelding met persoon, vrouw, buiten&#10;&#10;Automatisch gegenereerde beschrijving">
            <a:extLst>
              <a:ext uri="{FF2B5EF4-FFF2-40B4-BE49-F238E27FC236}">
                <a16:creationId xmlns:a16="http://schemas.microsoft.com/office/drawing/2014/main" id="{59613B36-F28C-4617-BDE1-28DF2E4237A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68"/>
            <a:ext cx="9906000" cy="6857464"/>
          </a:xfrm>
          <a:prstGeom prst="rect">
            <a:avLst/>
          </a:prstGeom>
        </p:spPr>
      </p:pic>
      <p:sp>
        <p:nvSpPr>
          <p:cNvPr id="33" name="Tijdelijke aanduiding voor tekst 1">
            <a:extLst>
              <a:ext uri="{FF2B5EF4-FFF2-40B4-BE49-F238E27FC236}">
                <a16:creationId xmlns:a16="http://schemas.microsoft.com/office/drawing/2014/main" id="{61A12FD1-3478-41A7-86C0-A527054BE473}"/>
              </a:ext>
            </a:extLst>
          </p:cNvPr>
          <p:cNvSpPr>
            <a:spLocks noGrp="1"/>
          </p:cNvSpPr>
          <p:nvPr>
            <p:ph type="body" sz="quarter" idx="11"/>
          </p:nvPr>
        </p:nvSpPr>
        <p:spPr>
          <a:xfrm>
            <a:off x="2430066" y="5795957"/>
            <a:ext cx="5045869" cy="352426"/>
          </a:xfrm>
        </p:spPr>
        <p:txBody>
          <a:bodyPr>
            <a:noAutofit/>
          </a:bodyPr>
          <a:lstStyle>
            <a:lvl1pPr marL="0" indent="0" algn="ctr">
              <a:buNone/>
              <a:defRPr sz="1625">
                <a:solidFill>
                  <a:schemeClr val="bg1"/>
                </a:solidFill>
              </a:defRPr>
            </a:lvl1pPr>
          </a:lstStyle>
          <a:p>
            <a:pPr lvl="0"/>
            <a:r>
              <a:rPr lang="en-US"/>
              <a:t>Edit Master text styles</a:t>
            </a:r>
          </a:p>
        </p:txBody>
      </p:sp>
      <p:sp>
        <p:nvSpPr>
          <p:cNvPr id="34" name="Titel 7">
            <a:extLst>
              <a:ext uri="{FF2B5EF4-FFF2-40B4-BE49-F238E27FC236}">
                <a16:creationId xmlns:a16="http://schemas.microsoft.com/office/drawing/2014/main" id="{E40EB2AA-184B-486D-860D-BF814A214764}"/>
              </a:ext>
            </a:extLst>
          </p:cNvPr>
          <p:cNvSpPr>
            <a:spLocks noGrp="1"/>
          </p:cNvSpPr>
          <p:nvPr>
            <p:ph type="title"/>
          </p:nvPr>
        </p:nvSpPr>
        <p:spPr>
          <a:xfrm>
            <a:off x="750692" y="4786666"/>
            <a:ext cx="8404619" cy="595218"/>
          </a:xfrm>
        </p:spPr>
        <p:txBody>
          <a:bodyPr>
            <a:normAutofit/>
          </a:bodyPr>
          <a:lstStyle>
            <a:lvl1pPr algn="ctr">
              <a:defRPr sz="2925"/>
            </a:lvl1pPr>
          </a:lstStyle>
          <a:p>
            <a:r>
              <a:rPr lang="en-US"/>
              <a:t>Click to edit Master title style</a:t>
            </a:r>
            <a:endParaRPr lang="nl-BE" dirty="0"/>
          </a:p>
        </p:txBody>
      </p:sp>
      <p:cxnSp>
        <p:nvCxnSpPr>
          <p:cNvPr id="37" name="Rechte verbindingslijn 36">
            <a:extLst>
              <a:ext uri="{FF2B5EF4-FFF2-40B4-BE49-F238E27FC236}">
                <a16:creationId xmlns:a16="http://schemas.microsoft.com/office/drawing/2014/main" id="{914A0423-399D-420C-AE99-DF3D30AA061F}"/>
              </a:ext>
            </a:extLst>
          </p:cNvPr>
          <p:cNvCxnSpPr/>
          <p:nvPr userDrawn="1"/>
        </p:nvCxnSpPr>
        <p:spPr>
          <a:xfrm>
            <a:off x="4509448" y="5663499"/>
            <a:ext cx="887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6918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02_Titel">
    <p:spTree>
      <p:nvGrpSpPr>
        <p:cNvPr id="1" name=""/>
        <p:cNvGrpSpPr/>
        <p:nvPr/>
      </p:nvGrpSpPr>
      <p:grpSpPr>
        <a:xfrm>
          <a:off x="0" y="0"/>
          <a:ext cx="0" cy="0"/>
          <a:chOff x="0" y="0"/>
          <a:chExt cx="0" cy="0"/>
        </a:xfrm>
      </p:grpSpPr>
      <p:pic>
        <p:nvPicPr>
          <p:cNvPr id="3" name="Afbeelding 2" descr="Afbeelding met persoon, elektronica, gebouw, vrouw&#10;&#10;Automatisch gegenereerde beschrijving">
            <a:extLst>
              <a:ext uri="{FF2B5EF4-FFF2-40B4-BE49-F238E27FC236}">
                <a16:creationId xmlns:a16="http://schemas.microsoft.com/office/drawing/2014/main" id="{F576AA4B-92CA-4E59-9174-128230B470F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68"/>
            <a:ext cx="9906000" cy="6857464"/>
          </a:xfrm>
          <a:prstGeom prst="rect">
            <a:avLst/>
          </a:prstGeom>
        </p:spPr>
      </p:pic>
      <p:sp>
        <p:nvSpPr>
          <p:cNvPr id="33" name="Tijdelijke aanduiding voor tekst 1">
            <a:extLst>
              <a:ext uri="{FF2B5EF4-FFF2-40B4-BE49-F238E27FC236}">
                <a16:creationId xmlns:a16="http://schemas.microsoft.com/office/drawing/2014/main" id="{61A12FD1-3478-41A7-86C0-A527054BE473}"/>
              </a:ext>
            </a:extLst>
          </p:cNvPr>
          <p:cNvSpPr>
            <a:spLocks noGrp="1"/>
          </p:cNvSpPr>
          <p:nvPr>
            <p:ph type="body" sz="quarter" idx="11"/>
          </p:nvPr>
        </p:nvSpPr>
        <p:spPr>
          <a:xfrm>
            <a:off x="2430066" y="5795957"/>
            <a:ext cx="5045869" cy="352426"/>
          </a:xfrm>
        </p:spPr>
        <p:txBody>
          <a:bodyPr>
            <a:noAutofit/>
          </a:bodyPr>
          <a:lstStyle>
            <a:lvl1pPr marL="0" indent="0" algn="ctr">
              <a:buNone/>
              <a:defRPr sz="1625">
                <a:solidFill>
                  <a:schemeClr val="bg1"/>
                </a:solidFill>
              </a:defRPr>
            </a:lvl1pPr>
          </a:lstStyle>
          <a:p>
            <a:pPr lvl="0"/>
            <a:r>
              <a:rPr lang="en-US"/>
              <a:t>Edit Master text styles</a:t>
            </a:r>
          </a:p>
        </p:txBody>
      </p:sp>
      <p:sp>
        <p:nvSpPr>
          <p:cNvPr id="34" name="Titel 7">
            <a:extLst>
              <a:ext uri="{FF2B5EF4-FFF2-40B4-BE49-F238E27FC236}">
                <a16:creationId xmlns:a16="http://schemas.microsoft.com/office/drawing/2014/main" id="{E40EB2AA-184B-486D-860D-BF814A214764}"/>
              </a:ext>
            </a:extLst>
          </p:cNvPr>
          <p:cNvSpPr>
            <a:spLocks noGrp="1"/>
          </p:cNvSpPr>
          <p:nvPr>
            <p:ph type="title"/>
          </p:nvPr>
        </p:nvSpPr>
        <p:spPr>
          <a:xfrm>
            <a:off x="750692" y="4786666"/>
            <a:ext cx="8404619" cy="595218"/>
          </a:xfrm>
        </p:spPr>
        <p:txBody>
          <a:bodyPr>
            <a:normAutofit/>
          </a:bodyPr>
          <a:lstStyle>
            <a:lvl1pPr algn="ctr">
              <a:defRPr sz="2925"/>
            </a:lvl1pPr>
          </a:lstStyle>
          <a:p>
            <a:r>
              <a:rPr lang="en-US"/>
              <a:t>Click to edit Master title style</a:t>
            </a:r>
            <a:endParaRPr lang="nl-BE" dirty="0"/>
          </a:p>
        </p:txBody>
      </p:sp>
      <p:cxnSp>
        <p:nvCxnSpPr>
          <p:cNvPr id="37" name="Rechte verbindingslijn 36">
            <a:extLst>
              <a:ext uri="{FF2B5EF4-FFF2-40B4-BE49-F238E27FC236}">
                <a16:creationId xmlns:a16="http://schemas.microsoft.com/office/drawing/2014/main" id="{914A0423-399D-420C-AE99-DF3D30AA061F}"/>
              </a:ext>
            </a:extLst>
          </p:cNvPr>
          <p:cNvCxnSpPr/>
          <p:nvPr userDrawn="1"/>
        </p:nvCxnSpPr>
        <p:spPr>
          <a:xfrm>
            <a:off x="4509448" y="5663499"/>
            <a:ext cx="887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624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03_Titel">
    <p:spTree>
      <p:nvGrpSpPr>
        <p:cNvPr id="1" name=""/>
        <p:cNvGrpSpPr/>
        <p:nvPr/>
      </p:nvGrpSpPr>
      <p:grpSpPr>
        <a:xfrm>
          <a:off x="0" y="0"/>
          <a:ext cx="0" cy="0"/>
          <a:chOff x="0" y="0"/>
          <a:chExt cx="0" cy="0"/>
        </a:xfrm>
      </p:grpSpPr>
      <p:pic>
        <p:nvPicPr>
          <p:cNvPr id="4" name="Afbeelding 3" descr="Afbeelding met persoon, vrouw, buiten&#10;&#10;Automatisch gegenereerde beschrijving">
            <a:extLst>
              <a:ext uri="{FF2B5EF4-FFF2-40B4-BE49-F238E27FC236}">
                <a16:creationId xmlns:a16="http://schemas.microsoft.com/office/drawing/2014/main" id="{0C9AF294-3F9E-408E-908A-2D061BAE71B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68"/>
            <a:ext cx="9906000" cy="6857464"/>
          </a:xfrm>
          <a:prstGeom prst="rect">
            <a:avLst/>
          </a:prstGeom>
        </p:spPr>
      </p:pic>
      <p:sp>
        <p:nvSpPr>
          <p:cNvPr id="33" name="Tijdelijke aanduiding voor tekst 1">
            <a:extLst>
              <a:ext uri="{FF2B5EF4-FFF2-40B4-BE49-F238E27FC236}">
                <a16:creationId xmlns:a16="http://schemas.microsoft.com/office/drawing/2014/main" id="{61A12FD1-3478-41A7-86C0-A527054BE473}"/>
              </a:ext>
            </a:extLst>
          </p:cNvPr>
          <p:cNvSpPr>
            <a:spLocks noGrp="1"/>
          </p:cNvSpPr>
          <p:nvPr>
            <p:ph type="body" sz="quarter" idx="11"/>
          </p:nvPr>
        </p:nvSpPr>
        <p:spPr>
          <a:xfrm>
            <a:off x="2430066" y="5795957"/>
            <a:ext cx="5045869" cy="352426"/>
          </a:xfrm>
        </p:spPr>
        <p:txBody>
          <a:bodyPr>
            <a:noAutofit/>
          </a:bodyPr>
          <a:lstStyle>
            <a:lvl1pPr marL="0" indent="0" algn="ctr">
              <a:buNone/>
              <a:defRPr sz="1625">
                <a:solidFill>
                  <a:schemeClr val="bg1"/>
                </a:solidFill>
              </a:defRPr>
            </a:lvl1pPr>
          </a:lstStyle>
          <a:p>
            <a:pPr lvl="0"/>
            <a:r>
              <a:rPr lang="en-US"/>
              <a:t>Edit Master text styles</a:t>
            </a:r>
          </a:p>
        </p:txBody>
      </p:sp>
      <p:sp>
        <p:nvSpPr>
          <p:cNvPr id="34" name="Titel 7">
            <a:extLst>
              <a:ext uri="{FF2B5EF4-FFF2-40B4-BE49-F238E27FC236}">
                <a16:creationId xmlns:a16="http://schemas.microsoft.com/office/drawing/2014/main" id="{E40EB2AA-184B-486D-860D-BF814A214764}"/>
              </a:ext>
            </a:extLst>
          </p:cNvPr>
          <p:cNvSpPr>
            <a:spLocks noGrp="1"/>
          </p:cNvSpPr>
          <p:nvPr>
            <p:ph type="title"/>
          </p:nvPr>
        </p:nvSpPr>
        <p:spPr>
          <a:xfrm>
            <a:off x="750692" y="4786666"/>
            <a:ext cx="8404619" cy="595218"/>
          </a:xfrm>
        </p:spPr>
        <p:txBody>
          <a:bodyPr>
            <a:normAutofit/>
          </a:bodyPr>
          <a:lstStyle>
            <a:lvl1pPr algn="ctr">
              <a:defRPr sz="2925"/>
            </a:lvl1pPr>
          </a:lstStyle>
          <a:p>
            <a:r>
              <a:rPr lang="en-US"/>
              <a:t>Click to edit Master title style</a:t>
            </a:r>
            <a:endParaRPr lang="nl-BE" dirty="0"/>
          </a:p>
        </p:txBody>
      </p:sp>
      <p:cxnSp>
        <p:nvCxnSpPr>
          <p:cNvPr id="37" name="Rechte verbindingslijn 36">
            <a:extLst>
              <a:ext uri="{FF2B5EF4-FFF2-40B4-BE49-F238E27FC236}">
                <a16:creationId xmlns:a16="http://schemas.microsoft.com/office/drawing/2014/main" id="{914A0423-399D-420C-AE99-DF3D30AA061F}"/>
              </a:ext>
            </a:extLst>
          </p:cNvPr>
          <p:cNvCxnSpPr/>
          <p:nvPr userDrawn="1"/>
        </p:nvCxnSpPr>
        <p:spPr>
          <a:xfrm>
            <a:off x="4509448" y="5663499"/>
            <a:ext cx="887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1574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04_Titel">
    <p:spTree>
      <p:nvGrpSpPr>
        <p:cNvPr id="1" name=""/>
        <p:cNvGrpSpPr/>
        <p:nvPr/>
      </p:nvGrpSpPr>
      <p:grpSpPr>
        <a:xfrm>
          <a:off x="0" y="0"/>
          <a:ext cx="0" cy="0"/>
          <a:chOff x="0" y="0"/>
          <a:chExt cx="0" cy="0"/>
        </a:xfrm>
      </p:grpSpPr>
      <p:pic>
        <p:nvPicPr>
          <p:cNvPr id="4" name="Afbeelding 3" descr="Afbeelding met gebouw, buiten&#10;&#10;Automatisch gegenereerde beschrijving">
            <a:extLst>
              <a:ext uri="{FF2B5EF4-FFF2-40B4-BE49-F238E27FC236}">
                <a16:creationId xmlns:a16="http://schemas.microsoft.com/office/drawing/2014/main" id="{43D39F03-AF65-4420-88A6-0F62AEF16A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68"/>
            <a:ext cx="9906000" cy="6857464"/>
          </a:xfrm>
          <a:prstGeom prst="rect">
            <a:avLst/>
          </a:prstGeom>
        </p:spPr>
      </p:pic>
      <p:sp>
        <p:nvSpPr>
          <p:cNvPr id="33" name="Tijdelijke aanduiding voor tekst 1">
            <a:extLst>
              <a:ext uri="{FF2B5EF4-FFF2-40B4-BE49-F238E27FC236}">
                <a16:creationId xmlns:a16="http://schemas.microsoft.com/office/drawing/2014/main" id="{61A12FD1-3478-41A7-86C0-A527054BE473}"/>
              </a:ext>
            </a:extLst>
          </p:cNvPr>
          <p:cNvSpPr>
            <a:spLocks noGrp="1"/>
          </p:cNvSpPr>
          <p:nvPr>
            <p:ph type="body" sz="quarter" idx="11"/>
          </p:nvPr>
        </p:nvSpPr>
        <p:spPr>
          <a:xfrm>
            <a:off x="2430066" y="5795957"/>
            <a:ext cx="5045869" cy="352426"/>
          </a:xfrm>
        </p:spPr>
        <p:txBody>
          <a:bodyPr>
            <a:noAutofit/>
          </a:bodyPr>
          <a:lstStyle>
            <a:lvl1pPr marL="0" indent="0" algn="ctr">
              <a:buNone/>
              <a:defRPr sz="1625">
                <a:solidFill>
                  <a:schemeClr val="bg1"/>
                </a:solidFill>
              </a:defRPr>
            </a:lvl1pPr>
          </a:lstStyle>
          <a:p>
            <a:pPr lvl="0"/>
            <a:r>
              <a:rPr lang="en-US"/>
              <a:t>Edit Master text styles</a:t>
            </a:r>
          </a:p>
        </p:txBody>
      </p:sp>
      <p:sp>
        <p:nvSpPr>
          <p:cNvPr id="34" name="Titel 7">
            <a:extLst>
              <a:ext uri="{FF2B5EF4-FFF2-40B4-BE49-F238E27FC236}">
                <a16:creationId xmlns:a16="http://schemas.microsoft.com/office/drawing/2014/main" id="{E40EB2AA-184B-486D-860D-BF814A214764}"/>
              </a:ext>
            </a:extLst>
          </p:cNvPr>
          <p:cNvSpPr>
            <a:spLocks noGrp="1"/>
          </p:cNvSpPr>
          <p:nvPr>
            <p:ph type="title"/>
          </p:nvPr>
        </p:nvSpPr>
        <p:spPr>
          <a:xfrm>
            <a:off x="750692" y="4786666"/>
            <a:ext cx="8404619" cy="595218"/>
          </a:xfrm>
        </p:spPr>
        <p:txBody>
          <a:bodyPr>
            <a:normAutofit/>
          </a:bodyPr>
          <a:lstStyle>
            <a:lvl1pPr algn="ctr">
              <a:defRPr sz="2925"/>
            </a:lvl1pPr>
          </a:lstStyle>
          <a:p>
            <a:r>
              <a:rPr lang="en-US"/>
              <a:t>Click to edit Master title style</a:t>
            </a:r>
            <a:endParaRPr lang="nl-BE" dirty="0"/>
          </a:p>
        </p:txBody>
      </p:sp>
      <p:cxnSp>
        <p:nvCxnSpPr>
          <p:cNvPr id="37" name="Rechte verbindingslijn 36">
            <a:extLst>
              <a:ext uri="{FF2B5EF4-FFF2-40B4-BE49-F238E27FC236}">
                <a16:creationId xmlns:a16="http://schemas.microsoft.com/office/drawing/2014/main" id="{914A0423-399D-420C-AE99-DF3D30AA061F}"/>
              </a:ext>
            </a:extLst>
          </p:cNvPr>
          <p:cNvCxnSpPr/>
          <p:nvPr userDrawn="1"/>
        </p:nvCxnSpPr>
        <p:spPr>
          <a:xfrm>
            <a:off x="4509448" y="5663499"/>
            <a:ext cx="887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641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houdstabel-9">
    <p:spTree>
      <p:nvGrpSpPr>
        <p:cNvPr id="1" name=""/>
        <p:cNvGrpSpPr/>
        <p:nvPr/>
      </p:nvGrpSpPr>
      <p:grpSpPr>
        <a:xfrm>
          <a:off x="0" y="0"/>
          <a:ext cx="0" cy="0"/>
          <a:chOff x="0" y="0"/>
          <a:chExt cx="0" cy="0"/>
        </a:xfrm>
      </p:grpSpPr>
      <p:sp>
        <p:nvSpPr>
          <p:cNvPr id="8" name="Tijdelijke aanduiding voor tekst 2">
            <a:extLst>
              <a:ext uri="{FF2B5EF4-FFF2-40B4-BE49-F238E27FC236}">
                <a16:creationId xmlns:a16="http://schemas.microsoft.com/office/drawing/2014/main" id="{AD98167E-5D02-4FC8-84CA-0BCB53239A18}"/>
              </a:ext>
            </a:extLst>
          </p:cNvPr>
          <p:cNvSpPr>
            <a:spLocks noGrp="1"/>
          </p:cNvSpPr>
          <p:nvPr>
            <p:ph type="body" sz="quarter" idx="13" hasCustomPrompt="1"/>
          </p:nvPr>
        </p:nvSpPr>
        <p:spPr>
          <a:xfrm rot="16200000">
            <a:off x="2523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9" name="Tijdelijke aanduiding voor tekst 2">
            <a:extLst>
              <a:ext uri="{FF2B5EF4-FFF2-40B4-BE49-F238E27FC236}">
                <a16:creationId xmlns:a16="http://schemas.microsoft.com/office/drawing/2014/main" id="{37E74399-FA58-4D01-997E-D2F622207A03}"/>
              </a:ext>
            </a:extLst>
          </p:cNvPr>
          <p:cNvSpPr>
            <a:spLocks noGrp="1"/>
          </p:cNvSpPr>
          <p:nvPr>
            <p:ph type="body" sz="quarter" idx="16" hasCustomPrompt="1"/>
          </p:nvPr>
        </p:nvSpPr>
        <p:spPr>
          <a:xfrm rot="16200000">
            <a:off x="1267526"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0" name="Tijdelijke aanduiding voor tekst 2">
            <a:extLst>
              <a:ext uri="{FF2B5EF4-FFF2-40B4-BE49-F238E27FC236}">
                <a16:creationId xmlns:a16="http://schemas.microsoft.com/office/drawing/2014/main" id="{135108E4-C4E1-4F76-B8B0-FBE7E8DC037A}"/>
              </a:ext>
            </a:extLst>
          </p:cNvPr>
          <p:cNvSpPr>
            <a:spLocks noGrp="1"/>
          </p:cNvSpPr>
          <p:nvPr>
            <p:ph type="body" sz="quarter" idx="20" hasCustomPrompt="1"/>
          </p:nvPr>
        </p:nvSpPr>
        <p:spPr>
          <a:xfrm rot="16200000">
            <a:off x="2282664"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1" name="Tijdelijke aanduiding voor tekst 2">
            <a:extLst>
              <a:ext uri="{FF2B5EF4-FFF2-40B4-BE49-F238E27FC236}">
                <a16:creationId xmlns:a16="http://schemas.microsoft.com/office/drawing/2014/main" id="{1D5D3ABF-FF31-41B2-9C6A-21986E58CCF7}"/>
              </a:ext>
            </a:extLst>
          </p:cNvPr>
          <p:cNvSpPr>
            <a:spLocks noGrp="1"/>
          </p:cNvSpPr>
          <p:nvPr>
            <p:ph type="body" sz="quarter" idx="24" hasCustomPrompt="1"/>
          </p:nvPr>
        </p:nvSpPr>
        <p:spPr>
          <a:xfrm rot="16200000">
            <a:off x="3297803"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2" name="Tijdelijke aanduiding voor tekst 2">
            <a:extLst>
              <a:ext uri="{FF2B5EF4-FFF2-40B4-BE49-F238E27FC236}">
                <a16:creationId xmlns:a16="http://schemas.microsoft.com/office/drawing/2014/main" id="{DAD0F660-A032-4E9F-A122-DB7E753ADD9F}"/>
              </a:ext>
            </a:extLst>
          </p:cNvPr>
          <p:cNvSpPr>
            <a:spLocks noGrp="1"/>
          </p:cNvSpPr>
          <p:nvPr>
            <p:ph type="body" sz="quarter" idx="25" hasCustomPrompt="1"/>
          </p:nvPr>
        </p:nvSpPr>
        <p:spPr>
          <a:xfrm rot="16200000">
            <a:off x="4312941"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3" name="Tijdelijke aanduiding voor tekst 2">
            <a:extLst>
              <a:ext uri="{FF2B5EF4-FFF2-40B4-BE49-F238E27FC236}">
                <a16:creationId xmlns:a16="http://schemas.microsoft.com/office/drawing/2014/main" id="{DFF5FDBC-96F9-4344-B4E8-8E06B705B5DA}"/>
              </a:ext>
            </a:extLst>
          </p:cNvPr>
          <p:cNvSpPr>
            <a:spLocks noGrp="1"/>
          </p:cNvSpPr>
          <p:nvPr>
            <p:ph type="body" sz="quarter" idx="26" hasCustomPrompt="1"/>
          </p:nvPr>
        </p:nvSpPr>
        <p:spPr>
          <a:xfrm rot="16200000">
            <a:off x="5328079"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4" name="Tijdelijke aanduiding voor tekst 2">
            <a:extLst>
              <a:ext uri="{FF2B5EF4-FFF2-40B4-BE49-F238E27FC236}">
                <a16:creationId xmlns:a16="http://schemas.microsoft.com/office/drawing/2014/main" id="{FED2AC7B-2276-46F2-9D46-FAB8D195EF4F}"/>
              </a:ext>
            </a:extLst>
          </p:cNvPr>
          <p:cNvSpPr>
            <a:spLocks noGrp="1"/>
          </p:cNvSpPr>
          <p:nvPr>
            <p:ph type="body" sz="quarter" idx="27" hasCustomPrompt="1"/>
          </p:nvPr>
        </p:nvSpPr>
        <p:spPr>
          <a:xfrm rot="16200000">
            <a:off x="634321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5" name="Tijdelijke aanduiding voor tekst 2">
            <a:extLst>
              <a:ext uri="{FF2B5EF4-FFF2-40B4-BE49-F238E27FC236}">
                <a16:creationId xmlns:a16="http://schemas.microsoft.com/office/drawing/2014/main" id="{0057B097-8397-4737-BA3D-CA5DF83A81CD}"/>
              </a:ext>
            </a:extLst>
          </p:cNvPr>
          <p:cNvSpPr>
            <a:spLocks noGrp="1"/>
          </p:cNvSpPr>
          <p:nvPr>
            <p:ph type="body" sz="quarter" idx="28" hasCustomPrompt="1"/>
          </p:nvPr>
        </p:nvSpPr>
        <p:spPr>
          <a:xfrm rot="16200000">
            <a:off x="8373492"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6" name="Tijdelijke aanduiding voor tekst 3">
            <a:extLst>
              <a:ext uri="{FF2B5EF4-FFF2-40B4-BE49-F238E27FC236}">
                <a16:creationId xmlns:a16="http://schemas.microsoft.com/office/drawing/2014/main" id="{0BE1F2FD-CA1A-4162-B400-6A1D328DFC2E}"/>
              </a:ext>
            </a:extLst>
          </p:cNvPr>
          <p:cNvSpPr>
            <a:spLocks noGrp="1"/>
          </p:cNvSpPr>
          <p:nvPr>
            <p:ph type="body" sz="quarter" idx="29"/>
          </p:nvPr>
        </p:nvSpPr>
        <p:spPr>
          <a:xfrm>
            <a:off x="51465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7" name="Tijdelijke aanduiding voor tekst 3">
            <a:extLst>
              <a:ext uri="{FF2B5EF4-FFF2-40B4-BE49-F238E27FC236}">
                <a16:creationId xmlns:a16="http://schemas.microsoft.com/office/drawing/2014/main" id="{04FAFFA7-18B1-4B08-A567-16B874DD9BCD}"/>
              </a:ext>
            </a:extLst>
          </p:cNvPr>
          <p:cNvSpPr>
            <a:spLocks noGrp="1"/>
          </p:cNvSpPr>
          <p:nvPr>
            <p:ph type="body" sz="quarter" idx="37"/>
          </p:nvPr>
        </p:nvSpPr>
        <p:spPr>
          <a:xfrm>
            <a:off x="152917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8" name="Tijdelijke aanduiding voor tekst 3">
            <a:extLst>
              <a:ext uri="{FF2B5EF4-FFF2-40B4-BE49-F238E27FC236}">
                <a16:creationId xmlns:a16="http://schemas.microsoft.com/office/drawing/2014/main" id="{7D468A3D-A6FC-4C1B-9F1D-1947EB691372}"/>
              </a:ext>
            </a:extLst>
          </p:cNvPr>
          <p:cNvSpPr>
            <a:spLocks noGrp="1"/>
          </p:cNvSpPr>
          <p:nvPr>
            <p:ph type="body" sz="quarter" idx="38"/>
          </p:nvPr>
        </p:nvSpPr>
        <p:spPr>
          <a:xfrm>
            <a:off x="254369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9" name="Tijdelijke aanduiding voor tekst 3">
            <a:extLst>
              <a:ext uri="{FF2B5EF4-FFF2-40B4-BE49-F238E27FC236}">
                <a16:creationId xmlns:a16="http://schemas.microsoft.com/office/drawing/2014/main" id="{B6B03E1D-A34A-42CC-8E7C-823F03305ED3}"/>
              </a:ext>
            </a:extLst>
          </p:cNvPr>
          <p:cNvSpPr>
            <a:spLocks noGrp="1"/>
          </p:cNvSpPr>
          <p:nvPr>
            <p:ph type="body" sz="quarter" idx="39"/>
          </p:nvPr>
        </p:nvSpPr>
        <p:spPr>
          <a:xfrm>
            <a:off x="355821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0" name="Tijdelijke aanduiding voor tekst 3">
            <a:extLst>
              <a:ext uri="{FF2B5EF4-FFF2-40B4-BE49-F238E27FC236}">
                <a16:creationId xmlns:a16="http://schemas.microsoft.com/office/drawing/2014/main" id="{4D38EBD8-0EA3-48C2-9E06-77AF23A56EB8}"/>
              </a:ext>
            </a:extLst>
          </p:cNvPr>
          <p:cNvSpPr>
            <a:spLocks noGrp="1"/>
          </p:cNvSpPr>
          <p:nvPr>
            <p:ph type="body" sz="quarter" idx="40"/>
          </p:nvPr>
        </p:nvSpPr>
        <p:spPr>
          <a:xfrm>
            <a:off x="457273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1" name="Tijdelijke aanduiding voor tekst 3">
            <a:extLst>
              <a:ext uri="{FF2B5EF4-FFF2-40B4-BE49-F238E27FC236}">
                <a16:creationId xmlns:a16="http://schemas.microsoft.com/office/drawing/2014/main" id="{3D344739-B961-4BF9-B313-91F6D29BA06B}"/>
              </a:ext>
            </a:extLst>
          </p:cNvPr>
          <p:cNvSpPr>
            <a:spLocks noGrp="1"/>
          </p:cNvSpPr>
          <p:nvPr>
            <p:ph type="body" sz="quarter" idx="41"/>
          </p:nvPr>
        </p:nvSpPr>
        <p:spPr>
          <a:xfrm>
            <a:off x="558725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2" name="Tijdelijke aanduiding voor tekst 3">
            <a:extLst>
              <a:ext uri="{FF2B5EF4-FFF2-40B4-BE49-F238E27FC236}">
                <a16:creationId xmlns:a16="http://schemas.microsoft.com/office/drawing/2014/main" id="{02719A7D-B805-47AE-822F-D8B23FA02B1E}"/>
              </a:ext>
            </a:extLst>
          </p:cNvPr>
          <p:cNvSpPr>
            <a:spLocks noGrp="1"/>
          </p:cNvSpPr>
          <p:nvPr>
            <p:ph type="body" sz="quarter" idx="42"/>
          </p:nvPr>
        </p:nvSpPr>
        <p:spPr>
          <a:xfrm>
            <a:off x="660177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3" name="Tijdelijke aanduiding voor tekst 3">
            <a:extLst>
              <a:ext uri="{FF2B5EF4-FFF2-40B4-BE49-F238E27FC236}">
                <a16:creationId xmlns:a16="http://schemas.microsoft.com/office/drawing/2014/main" id="{67FB7145-2C83-425E-917D-6A552775E915}"/>
              </a:ext>
            </a:extLst>
          </p:cNvPr>
          <p:cNvSpPr>
            <a:spLocks noGrp="1"/>
          </p:cNvSpPr>
          <p:nvPr>
            <p:ph type="body" sz="quarter" idx="43"/>
          </p:nvPr>
        </p:nvSpPr>
        <p:spPr>
          <a:xfrm>
            <a:off x="8630809"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4" name="Tijdelijke aanduiding voor tekst 2">
            <a:extLst>
              <a:ext uri="{FF2B5EF4-FFF2-40B4-BE49-F238E27FC236}">
                <a16:creationId xmlns:a16="http://schemas.microsoft.com/office/drawing/2014/main" id="{9BEC2209-8565-47B3-9132-E19EE7617B6B}"/>
              </a:ext>
            </a:extLst>
          </p:cNvPr>
          <p:cNvSpPr>
            <a:spLocks noGrp="1"/>
          </p:cNvSpPr>
          <p:nvPr>
            <p:ph type="body" sz="quarter" idx="44" hasCustomPrompt="1"/>
          </p:nvPr>
        </p:nvSpPr>
        <p:spPr>
          <a:xfrm rot="16200000">
            <a:off x="7358356" y="3547278"/>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25" name="Tijdelijke aanduiding voor tekst 3">
            <a:extLst>
              <a:ext uri="{FF2B5EF4-FFF2-40B4-BE49-F238E27FC236}">
                <a16:creationId xmlns:a16="http://schemas.microsoft.com/office/drawing/2014/main" id="{458DDB6D-1C74-4FA0-9F2C-3090ACC16006}"/>
              </a:ext>
            </a:extLst>
          </p:cNvPr>
          <p:cNvSpPr>
            <a:spLocks noGrp="1"/>
          </p:cNvSpPr>
          <p:nvPr>
            <p:ph type="body" sz="quarter" idx="45"/>
          </p:nvPr>
        </p:nvSpPr>
        <p:spPr>
          <a:xfrm>
            <a:off x="761629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F9A94FAA-2F1F-4070-B732-37E5A67E2265}"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pic>
        <p:nvPicPr>
          <p:cNvPr id="26" name="Afbeelding 25" descr="Afbeelding met gebouw, buiten, straat, baksteen&#10;&#10;Automatisch gegenereerde beschrijving">
            <a:extLst>
              <a:ext uri="{FF2B5EF4-FFF2-40B4-BE49-F238E27FC236}">
                <a16:creationId xmlns:a16="http://schemas.microsoft.com/office/drawing/2014/main" id="{8BB74DF9-6EC0-4A3E-8DAB-DC1514B7381F}"/>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906000" cy="3232628"/>
          </a:xfrm>
          <a:prstGeom prst="rect">
            <a:avLst/>
          </a:prstGeom>
        </p:spPr>
      </p:pic>
    </p:spTree>
    <p:extLst>
      <p:ext uri="{BB962C8B-B14F-4D97-AF65-F5344CB8AC3E}">
        <p14:creationId xmlns:p14="http://schemas.microsoft.com/office/powerpoint/2010/main" val="42689698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oudstabel-8">
    <p:spTree>
      <p:nvGrpSpPr>
        <p:cNvPr id="1" name=""/>
        <p:cNvGrpSpPr/>
        <p:nvPr/>
      </p:nvGrpSpPr>
      <p:grpSpPr>
        <a:xfrm>
          <a:off x="0" y="0"/>
          <a:ext cx="0" cy="0"/>
          <a:chOff x="0" y="0"/>
          <a:chExt cx="0" cy="0"/>
        </a:xfrm>
      </p:grpSpPr>
      <p:sp>
        <p:nvSpPr>
          <p:cNvPr id="8" name="Tijdelijke aanduiding voor tekst 2">
            <a:extLst>
              <a:ext uri="{FF2B5EF4-FFF2-40B4-BE49-F238E27FC236}">
                <a16:creationId xmlns:a16="http://schemas.microsoft.com/office/drawing/2014/main" id="{AD98167E-5D02-4FC8-84CA-0BCB53239A18}"/>
              </a:ext>
            </a:extLst>
          </p:cNvPr>
          <p:cNvSpPr>
            <a:spLocks noGrp="1"/>
          </p:cNvSpPr>
          <p:nvPr>
            <p:ph type="body" sz="quarter" idx="13" hasCustomPrompt="1"/>
          </p:nvPr>
        </p:nvSpPr>
        <p:spPr>
          <a:xfrm rot="16200000">
            <a:off x="2523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9" name="Tijdelijke aanduiding voor tekst 2">
            <a:extLst>
              <a:ext uri="{FF2B5EF4-FFF2-40B4-BE49-F238E27FC236}">
                <a16:creationId xmlns:a16="http://schemas.microsoft.com/office/drawing/2014/main" id="{37E74399-FA58-4D01-997E-D2F622207A03}"/>
              </a:ext>
            </a:extLst>
          </p:cNvPr>
          <p:cNvSpPr>
            <a:spLocks noGrp="1"/>
          </p:cNvSpPr>
          <p:nvPr>
            <p:ph type="body" sz="quarter" idx="16" hasCustomPrompt="1"/>
          </p:nvPr>
        </p:nvSpPr>
        <p:spPr>
          <a:xfrm rot="16200000">
            <a:off x="1412545"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0" name="Tijdelijke aanduiding voor tekst 2">
            <a:extLst>
              <a:ext uri="{FF2B5EF4-FFF2-40B4-BE49-F238E27FC236}">
                <a16:creationId xmlns:a16="http://schemas.microsoft.com/office/drawing/2014/main" id="{135108E4-C4E1-4F76-B8B0-FBE7E8DC037A}"/>
              </a:ext>
            </a:extLst>
          </p:cNvPr>
          <p:cNvSpPr>
            <a:spLocks noGrp="1"/>
          </p:cNvSpPr>
          <p:nvPr>
            <p:ph type="body" sz="quarter" idx="20" hasCustomPrompt="1"/>
          </p:nvPr>
        </p:nvSpPr>
        <p:spPr>
          <a:xfrm rot="16200000">
            <a:off x="2572702"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1" name="Tijdelijke aanduiding voor tekst 2">
            <a:extLst>
              <a:ext uri="{FF2B5EF4-FFF2-40B4-BE49-F238E27FC236}">
                <a16:creationId xmlns:a16="http://schemas.microsoft.com/office/drawing/2014/main" id="{1D5D3ABF-FF31-41B2-9C6A-21986E58CCF7}"/>
              </a:ext>
            </a:extLst>
          </p:cNvPr>
          <p:cNvSpPr>
            <a:spLocks noGrp="1"/>
          </p:cNvSpPr>
          <p:nvPr>
            <p:ph type="body" sz="quarter" idx="24" hasCustomPrompt="1"/>
          </p:nvPr>
        </p:nvSpPr>
        <p:spPr>
          <a:xfrm rot="16200000">
            <a:off x="3732860"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2" name="Tijdelijke aanduiding voor tekst 2">
            <a:extLst>
              <a:ext uri="{FF2B5EF4-FFF2-40B4-BE49-F238E27FC236}">
                <a16:creationId xmlns:a16="http://schemas.microsoft.com/office/drawing/2014/main" id="{DAD0F660-A032-4E9F-A122-DB7E753ADD9F}"/>
              </a:ext>
            </a:extLst>
          </p:cNvPr>
          <p:cNvSpPr>
            <a:spLocks noGrp="1"/>
          </p:cNvSpPr>
          <p:nvPr>
            <p:ph type="body" sz="quarter" idx="25" hasCustomPrompt="1"/>
          </p:nvPr>
        </p:nvSpPr>
        <p:spPr>
          <a:xfrm rot="16200000">
            <a:off x="4893017"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3" name="Tijdelijke aanduiding voor tekst 2">
            <a:extLst>
              <a:ext uri="{FF2B5EF4-FFF2-40B4-BE49-F238E27FC236}">
                <a16:creationId xmlns:a16="http://schemas.microsoft.com/office/drawing/2014/main" id="{DFF5FDBC-96F9-4344-B4E8-8E06B705B5DA}"/>
              </a:ext>
            </a:extLst>
          </p:cNvPr>
          <p:cNvSpPr>
            <a:spLocks noGrp="1"/>
          </p:cNvSpPr>
          <p:nvPr>
            <p:ph type="body" sz="quarter" idx="26" hasCustomPrompt="1"/>
          </p:nvPr>
        </p:nvSpPr>
        <p:spPr>
          <a:xfrm rot="16200000">
            <a:off x="6053175"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4" name="Tijdelijke aanduiding voor tekst 2">
            <a:extLst>
              <a:ext uri="{FF2B5EF4-FFF2-40B4-BE49-F238E27FC236}">
                <a16:creationId xmlns:a16="http://schemas.microsoft.com/office/drawing/2014/main" id="{FED2AC7B-2276-46F2-9D46-FAB8D195EF4F}"/>
              </a:ext>
            </a:extLst>
          </p:cNvPr>
          <p:cNvSpPr>
            <a:spLocks noGrp="1"/>
          </p:cNvSpPr>
          <p:nvPr>
            <p:ph type="body" sz="quarter" idx="27" hasCustomPrompt="1"/>
          </p:nvPr>
        </p:nvSpPr>
        <p:spPr>
          <a:xfrm rot="16200000">
            <a:off x="7213332"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5" name="Tijdelijke aanduiding voor tekst 2">
            <a:extLst>
              <a:ext uri="{FF2B5EF4-FFF2-40B4-BE49-F238E27FC236}">
                <a16:creationId xmlns:a16="http://schemas.microsoft.com/office/drawing/2014/main" id="{0057B097-8397-4737-BA3D-CA5DF83A81CD}"/>
              </a:ext>
            </a:extLst>
          </p:cNvPr>
          <p:cNvSpPr>
            <a:spLocks noGrp="1"/>
          </p:cNvSpPr>
          <p:nvPr>
            <p:ph type="body" sz="quarter" idx="28" hasCustomPrompt="1"/>
          </p:nvPr>
        </p:nvSpPr>
        <p:spPr>
          <a:xfrm rot="16200000">
            <a:off x="8373492"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6" name="Tijdelijke aanduiding voor tekst 3">
            <a:extLst>
              <a:ext uri="{FF2B5EF4-FFF2-40B4-BE49-F238E27FC236}">
                <a16:creationId xmlns:a16="http://schemas.microsoft.com/office/drawing/2014/main" id="{0BE1F2FD-CA1A-4162-B400-6A1D328DFC2E}"/>
              </a:ext>
            </a:extLst>
          </p:cNvPr>
          <p:cNvSpPr>
            <a:spLocks noGrp="1"/>
          </p:cNvSpPr>
          <p:nvPr>
            <p:ph type="body" sz="quarter" idx="29"/>
          </p:nvPr>
        </p:nvSpPr>
        <p:spPr>
          <a:xfrm>
            <a:off x="514651"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7" name="Tijdelijke aanduiding voor tekst 3">
            <a:extLst>
              <a:ext uri="{FF2B5EF4-FFF2-40B4-BE49-F238E27FC236}">
                <a16:creationId xmlns:a16="http://schemas.microsoft.com/office/drawing/2014/main" id="{04FAFFA7-18B1-4B08-A567-16B874DD9BCD}"/>
              </a:ext>
            </a:extLst>
          </p:cNvPr>
          <p:cNvSpPr>
            <a:spLocks noGrp="1"/>
          </p:cNvSpPr>
          <p:nvPr>
            <p:ph type="body" sz="quarter" idx="37"/>
          </p:nvPr>
        </p:nvSpPr>
        <p:spPr>
          <a:xfrm>
            <a:off x="1674102"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8" name="Tijdelijke aanduiding voor tekst 3">
            <a:extLst>
              <a:ext uri="{FF2B5EF4-FFF2-40B4-BE49-F238E27FC236}">
                <a16:creationId xmlns:a16="http://schemas.microsoft.com/office/drawing/2014/main" id="{7D468A3D-A6FC-4C1B-9F1D-1947EB691372}"/>
              </a:ext>
            </a:extLst>
          </p:cNvPr>
          <p:cNvSpPr>
            <a:spLocks noGrp="1"/>
          </p:cNvSpPr>
          <p:nvPr>
            <p:ph type="body" sz="quarter" idx="38"/>
          </p:nvPr>
        </p:nvSpPr>
        <p:spPr>
          <a:xfrm>
            <a:off x="2833554"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9" name="Tijdelijke aanduiding voor tekst 3">
            <a:extLst>
              <a:ext uri="{FF2B5EF4-FFF2-40B4-BE49-F238E27FC236}">
                <a16:creationId xmlns:a16="http://schemas.microsoft.com/office/drawing/2014/main" id="{B6B03E1D-A34A-42CC-8E7C-823F03305ED3}"/>
              </a:ext>
            </a:extLst>
          </p:cNvPr>
          <p:cNvSpPr>
            <a:spLocks noGrp="1"/>
          </p:cNvSpPr>
          <p:nvPr>
            <p:ph type="body" sz="quarter" idx="39"/>
          </p:nvPr>
        </p:nvSpPr>
        <p:spPr>
          <a:xfrm>
            <a:off x="3993005"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0" name="Tijdelijke aanduiding voor tekst 3">
            <a:extLst>
              <a:ext uri="{FF2B5EF4-FFF2-40B4-BE49-F238E27FC236}">
                <a16:creationId xmlns:a16="http://schemas.microsoft.com/office/drawing/2014/main" id="{4D38EBD8-0EA3-48C2-9E06-77AF23A56EB8}"/>
              </a:ext>
            </a:extLst>
          </p:cNvPr>
          <p:cNvSpPr>
            <a:spLocks noGrp="1"/>
          </p:cNvSpPr>
          <p:nvPr>
            <p:ph type="body" sz="quarter" idx="40"/>
          </p:nvPr>
        </p:nvSpPr>
        <p:spPr>
          <a:xfrm>
            <a:off x="5152456"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1" name="Tijdelijke aanduiding voor tekst 3">
            <a:extLst>
              <a:ext uri="{FF2B5EF4-FFF2-40B4-BE49-F238E27FC236}">
                <a16:creationId xmlns:a16="http://schemas.microsoft.com/office/drawing/2014/main" id="{3D344739-B961-4BF9-B313-91F6D29BA06B}"/>
              </a:ext>
            </a:extLst>
          </p:cNvPr>
          <p:cNvSpPr>
            <a:spLocks noGrp="1"/>
          </p:cNvSpPr>
          <p:nvPr>
            <p:ph type="body" sz="quarter" idx="41"/>
          </p:nvPr>
        </p:nvSpPr>
        <p:spPr>
          <a:xfrm>
            <a:off x="6311908"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2" name="Tijdelijke aanduiding voor tekst 3">
            <a:extLst>
              <a:ext uri="{FF2B5EF4-FFF2-40B4-BE49-F238E27FC236}">
                <a16:creationId xmlns:a16="http://schemas.microsoft.com/office/drawing/2014/main" id="{02719A7D-B805-47AE-822F-D8B23FA02B1E}"/>
              </a:ext>
            </a:extLst>
          </p:cNvPr>
          <p:cNvSpPr>
            <a:spLocks noGrp="1"/>
          </p:cNvSpPr>
          <p:nvPr>
            <p:ph type="body" sz="quarter" idx="42"/>
          </p:nvPr>
        </p:nvSpPr>
        <p:spPr>
          <a:xfrm>
            <a:off x="7471359"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3" name="Tijdelijke aanduiding voor tekst 3">
            <a:extLst>
              <a:ext uri="{FF2B5EF4-FFF2-40B4-BE49-F238E27FC236}">
                <a16:creationId xmlns:a16="http://schemas.microsoft.com/office/drawing/2014/main" id="{67FB7145-2C83-425E-917D-6A552775E915}"/>
              </a:ext>
            </a:extLst>
          </p:cNvPr>
          <p:cNvSpPr>
            <a:spLocks noGrp="1"/>
          </p:cNvSpPr>
          <p:nvPr>
            <p:ph type="body" sz="quarter" idx="43"/>
          </p:nvPr>
        </p:nvSpPr>
        <p:spPr>
          <a:xfrm>
            <a:off x="8630809" y="4545013"/>
            <a:ext cx="760541"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FBA50B4F-EC1D-4C24-BADA-860CDC27475E}"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pic>
        <p:nvPicPr>
          <p:cNvPr id="24" name="Afbeelding 23" descr="Afbeelding met gebouw, buiten, straat, baksteen&#10;&#10;Automatisch gegenereerde beschrijving">
            <a:extLst>
              <a:ext uri="{FF2B5EF4-FFF2-40B4-BE49-F238E27FC236}">
                <a16:creationId xmlns:a16="http://schemas.microsoft.com/office/drawing/2014/main" id="{A14349BC-0234-4194-A903-3981F06AFF3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906000" cy="3232628"/>
          </a:xfrm>
          <a:prstGeom prst="rect">
            <a:avLst/>
          </a:prstGeom>
        </p:spPr>
      </p:pic>
    </p:spTree>
    <p:extLst>
      <p:ext uri="{BB962C8B-B14F-4D97-AF65-F5344CB8AC3E}">
        <p14:creationId xmlns:p14="http://schemas.microsoft.com/office/powerpoint/2010/main" val="2435992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oudstabel-7">
    <p:spTree>
      <p:nvGrpSpPr>
        <p:cNvPr id="1" name=""/>
        <p:cNvGrpSpPr/>
        <p:nvPr/>
      </p:nvGrpSpPr>
      <p:grpSpPr>
        <a:xfrm>
          <a:off x="0" y="0"/>
          <a:ext cx="0" cy="0"/>
          <a:chOff x="0" y="0"/>
          <a:chExt cx="0" cy="0"/>
        </a:xfrm>
      </p:grpSpPr>
      <p:sp>
        <p:nvSpPr>
          <p:cNvPr id="8" name="Tijdelijke aanduiding voor tekst 2">
            <a:extLst>
              <a:ext uri="{FF2B5EF4-FFF2-40B4-BE49-F238E27FC236}">
                <a16:creationId xmlns:a16="http://schemas.microsoft.com/office/drawing/2014/main" id="{AD98167E-5D02-4FC8-84CA-0BCB53239A18}"/>
              </a:ext>
            </a:extLst>
          </p:cNvPr>
          <p:cNvSpPr>
            <a:spLocks noGrp="1"/>
          </p:cNvSpPr>
          <p:nvPr>
            <p:ph type="body" sz="quarter" idx="13" hasCustomPrompt="1"/>
          </p:nvPr>
        </p:nvSpPr>
        <p:spPr>
          <a:xfrm rot="16200000">
            <a:off x="2523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9" name="Tijdelijke aanduiding voor tekst 2">
            <a:extLst>
              <a:ext uri="{FF2B5EF4-FFF2-40B4-BE49-F238E27FC236}">
                <a16:creationId xmlns:a16="http://schemas.microsoft.com/office/drawing/2014/main" id="{37E74399-FA58-4D01-997E-D2F622207A03}"/>
              </a:ext>
            </a:extLst>
          </p:cNvPr>
          <p:cNvSpPr>
            <a:spLocks noGrp="1"/>
          </p:cNvSpPr>
          <p:nvPr>
            <p:ph type="body" sz="quarter" idx="16" hasCustomPrompt="1"/>
          </p:nvPr>
        </p:nvSpPr>
        <p:spPr>
          <a:xfrm rot="16200000">
            <a:off x="1570421"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0" name="Tijdelijke aanduiding voor tekst 2">
            <a:extLst>
              <a:ext uri="{FF2B5EF4-FFF2-40B4-BE49-F238E27FC236}">
                <a16:creationId xmlns:a16="http://schemas.microsoft.com/office/drawing/2014/main" id="{135108E4-C4E1-4F76-B8B0-FBE7E8DC037A}"/>
              </a:ext>
            </a:extLst>
          </p:cNvPr>
          <p:cNvSpPr>
            <a:spLocks noGrp="1"/>
          </p:cNvSpPr>
          <p:nvPr>
            <p:ph type="body" sz="quarter" idx="20" hasCustomPrompt="1"/>
          </p:nvPr>
        </p:nvSpPr>
        <p:spPr>
          <a:xfrm rot="16200000">
            <a:off x="2888455"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1" name="Tijdelijke aanduiding voor tekst 2">
            <a:extLst>
              <a:ext uri="{FF2B5EF4-FFF2-40B4-BE49-F238E27FC236}">
                <a16:creationId xmlns:a16="http://schemas.microsoft.com/office/drawing/2014/main" id="{1D5D3ABF-FF31-41B2-9C6A-21986E58CCF7}"/>
              </a:ext>
            </a:extLst>
          </p:cNvPr>
          <p:cNvSpPr>
            <a:spLocks noGrp="1"/>
          </p:cNvSpPr>
          <p:nvPr>
            <p:ph type="body" sz="quarter" idx="24" hasCustomPrompt="1"/>
          </p:nvPr>
        </p:nvSpPr>
        <p:spPr>
          <a:xfrm rot="16200000">
            <a:off x="42064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2" name="Tijdelijke aanduiding voor tekst 2">
            <a:extLst>
              <a:ext uri="{FF2B5EF4-FFF2-40B4-BE49-F238E27FC236}">
                <a16:creationId xmlns:a16="http://schemas.microsoft.com/office/drawing/2014/main" id="{DAD0F660-A032-4E9F-A122-DB7E753ADD9F}"/>
              </a:ext>
            </a:extLst>
          </p:cNvPr>
          <p:cNvSpPr>
            <a:spLocks noGrp="1"/>
          </p:cNvSpPr>
          <p:nvPr>
            <p:ph type="body" sz="quarter" idx="25" hasCustomPrompt="1"/>
          </p:nvPr>
        </p:nvSpPr>
        <p:spPr>
          <a:xfrm rot="16200000">
            <a:off x="5524521"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4" name="Tijdelijke aanduiding voor tekst 2">
            <a:extLst>
              <a:ext uri="{FF2B5EF4-FFF2-40B4-BE49-F238E27FC236}">
                <a16:creationId xmlns:a16="http://schemas.microsoft.com/office/drawing/2014/main" id="{FED2AC7B-2276-46F2-9D46-FAB8D195EF4F}"/>
              </a:ext>
            </a:extLst>
          </p:cNvPr>
          <p:cNvSpPr>
            <a:spLocks noGrp="1"/>
          </p:cNvSpPr>
          <p:nvPr>
            <p:ph type="body" sz="quarter" idx="27" hasCustomPrompt="1"/>
          </p:nvPr>
        </p:nvSpPr>
        <p:spPr>
          <a:xfrm rot="16200000">
            <a:off x="6842555"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5" name="Tijdelijke aanduiding voor tekst 2">
            <a:extLst>
              <a:ext uri="{FF2B5EF4-FFF2-40B4-BE49-F238E27FC236}">
                <a16:creationId xmlns:a16="http://schemas.microsoft.com/office/drawing/2014/main" id="{0057B097-8397-4737-BA3D-CA5DF83A81CD}"/>
              </a:ext>
            </a:extLst>
          </p:cNvPr>
          <p:cNvSpPr>
            <a:spLocks noGrp="1"/>
          </p:cNvSpPr>
          <p:nvPr>
            <p:ph type="body" sz="quarter" idx="28" hasCustomPrompt="1"/>
          </p:nvPr>
        </p:nvSpPr>
        <p:spPr>
          <a:xfrm rot="16200000">
            <a:off x="81605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6" name="Tijdelijke aanduiding voor tekst 3">
            <a:extLst>
              <a:ext uri="{FF2B5EF4-FFF2-40B4-BE49-F238E27FC236}">
                <a16:creationId xmlns:a16="http://schemas.microsoft.com/office/drawing/2014/main" id="{0BE1F2FD-CA1A-4162-B400-6A1D328DFC2E}"/>
              </a:ext>
            </a:extLst>
          </p:cNvPr>
          <p:cNvSpPr>
            <a:spLocks noGrp="1"/>
          </p:cNvSpPr>
          <p:nvPr>
            <p:ph type="body" sz="quarter" idx="29"/>
          </p:nvPr>
        </p:nvSpPr>
        <p:spPr>
          <a:xfrm>
            <a:off x="514650"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7" name="Tijdelijke aanduiding voor tekst 3">
            <a:extLst>
              <a:ext uri="{FF2B5EF4-FFF2-40B4-BE49-F238E27FC236}">
                <a16:creationId xmlns:a16="http://schemas.microsoft.com/office/drawing/2014/main" id="{04FAFFA7-18B1-4B08-A567-16B874DD9BCD}"/>
              </a:ext>
            </a:extLst>
          </p:cNvPr>
          <p:cNvSpPr>
            <a:spLocks noGrp="1"/>
          </p:cNvSpPr>
          <p:nvPr>
            <p:ph type="body" sz="quarter" idx="37"/>
          </p:nvPr>
        </p:nvSpPr>
        <p:spPr>
          <a:xfrm>
            <a:off x="1834515"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8" name="Tijdelijke aanduiding voor tekst 3">
            <a:extLst>
              <a:ext uri="{FF2B5EF4-FFF2-40B4-BE49-F238E27FC236}">
                <a16:creationId xmlns:a16="http://schemas.microsoft.com/office/drawing/2014/main" id="{7D468A3D-A6FC-4C1B-9F1D-1947EB691372}"/>
              </a:ext>
            </a:extLst>
          </p:cNvPr>
          <p:cNvSpPr>
            <a:spLocks noGrp="1"/>
          </p:cNvSpPr>
          <p:nvPr>
            <p:ph type="body" sz="quarter" idx="38"/>
          </p:nvPr>
        </p:nvSpPr>
        <p:spPr>
          <a:xfrm>
            <a:off x="3154381"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9" name="Tijdelijke aanduiding voor tekst 3">
            <a:extLst>
              <a:ext uri="{FF2B5EF4-FFF2-40B4-BE49-F238E27FC236}">
                <a16:creationId xmlns:a16="http://schemas.microsoft.com/office/drawing/2014/main" id="{B6B03E1D-A34A-42CC-8E7C-823F03305ED3}"/>
              </a:ext>
            </a:extLst>
          </p:cNvPr>
          <p:cNvSpPr>
            <a:spLocks noGrp="1"/>
          </p:cNvSpPr>
          <p:nvPr>
            <p:ph type="body" sz="quarter" idx="39"/>
          </p:nvPr>
        </p:nvSpPr>
        <p:spPr>
          <a:xfrm>
            <a:off x="4474247"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0" name="Tijdelijke aanduiding voor tekst 3">
            <a:extLst>
              <a:ext uri="{FF2B5EF4-FFF2-40B4-BE49-F238E27FC236}">
                <a16:creationId xmlns:a16="http://schemas.microsoft.com/office/drawing/2014/main" id="{4D38EBD8-0EA3-48C2-9E06-77AF23A56EB8}"/>
              </a:ext>
            </a:extLst>
          </p:cNvPr>
          <p:cNvSpPr>
            <a:spLocks noGrp="1"/>
          </p:cNvSpPr>
          <p:nvPr>
            <p:ph type="body" sz="quarter" idx="40"/>
          </p:nvPr>
        </p:nvSpPr>
        <p:spPr>
          <a:xfrm>
            <a:off x="5794112"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2" name="Tijdelijke aanduiding voor tekst 3">
            <a:extLst>
              <a:ext uri="{FF2B5EF4-FFF2-40B4-BE49-F238E27FC236}">
                <a16:creationId xmlns:a16="http://schemas.microsoft.com/office/drawing/2014/main" id="{02719A7D-B805-47AE-822F-D8B23FA02B1E}"/>
              </a:ext>
            </a:extLst>
          </p:cNvPr>
          <p:cNvSpPr>
            <a:spLocks noGrp="1"/>
          </p:cNvSpPr>
          <p:nvPr>
            <p:ph type="body" sz="quarter" idx="42"/>
          </p:nvPr>
        </p:nvSpPr>
        <p:spPr>
          <a:xfrm>
            <a:off x="7113978"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3" name="Tijdelijke aanduiding voor tekst 3">
            <a:extLst>
              <a:ext uri="{FF2B5EF4-FFF2-40B4-BE49-F238E27FC236}">
                <a16:creationId xmlns:a16="http://schemas.microsoft.com/office/drawing/2014/main" id="{67FB7145-2C83-425E-917D-6A552775E915}"/>
              </a:ext>
            </a:extLst>
          </p:cNvPr>
          <p:cNvSpPr>
            <a:spLocks noGrp="1"/>
          </p:cNvSpPr>
          <p:nvPr>
            <p:ph type="body" sz="quarter" idx="43"/>
          </p:nvPr>
        </p:nvSpPr>
        <p:spPr>
          <a:xfrm>
            <a:off x="8433842" y="4545013"/>
            <a:ext cx="96525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CD71B13D-62C6-4412-B51C-BE10E8D6B3FF}"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pic>
        <p:nvPicPr>
          <p:cNvPr id="21" name="Afbeelding 20" descr="Afbeelding met gebouw, buiten, straat, baksteen&#10;&#10;Automatisch gegenereerde beschrijving">
            <a:extLst>
              <a:ext uri="{FF2B5EF4-FFF2-40B4-BE49-F238E27FC236}">
                <a16:creationId xmlns:a16="http://schemas.microsoft.com/office/drawing/2014/main" id="{D7D31A38-B522-4118-AE1D-3ECEA2B50D3A}"/>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906000" cy="3232628"/>
          </a:xfrm>
          <a:prstGeom prst="rect">
            <a:avLst/>
          </a:prstGeom>
        </p:spPr>
      </p:pic>
    </p:spTree>
    <p:extLst>
      <p:ext uri="{BB962C8B-B14F-4D97-AF65-F5344CB8AC3E}">
        <p14:creationId xmlns:p14="http://schemas.microsoft.com/office/powerpoint/2010/main" val="22570432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houdstabel-6">
    <p:spTree>
      <p:nvGrpSpPr>
        <p:cNvPr id="1" name=""/>
        <p:cNvGrpSpPr/>
        <p:nvPr/>
      </p:nvGrpSpPr>
      <p:grpSpPr>
        <a:xfrm>
          <a:off x="0" y="0"/>
          <a:ext cx="0" cy="0"/>
          <a:chOff x="0" y="0"/>
          <a:chExt cx="0" cy="0"/>
        </a:xfrm>
      </p:grpSpPr>
      <p:sp>
        <p:nvSpPr>
          <p:cNvPr id="8" name="Tijdelijke aanduiding voor tekst 2">
            <a:extLst>
              <a:ext uri="{FF2B5EF4-FFF2-40B4-BE49-F238E27FC236}">
                <a16:creationId xmlns:a16="http://schemas.microsoft.com/office/drawing/2014/main" id="{AD98167E-5D02-4FC8-84CA-0BCB53239A18}"/>
              </a:ext>
            </a:extLst>
          </p:cNvPr>
          <p:cNvSpPr>
            <a:spLocks noGrp="1"/>
          </p:cNvSpPr>
          <p:nvPr>
            <p:ph type="body" sz="quarter" idx="13" hasCustomPrompt="1"/>
          </p:nvPr>
        </p:nvSpPr>
        <p:spPr>
          <a:xfrm rot="16200000">
            <a:off x="252388"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9" name="Tijdelijke aanduiding voor tekst 2">
            <a:extLst>
              <a:ext uri="{FF2B5EF4-FFF2-40B4-BE49-F238E27FC236}">
                <a16:creationId xmlns:a16="http://schemas.microsoft.com/office/drawing/2014/main" id="{37E74399-FA58-4D01-997E-D2F622207A03}"/>
              </a:ext>
            </a:extLst>
          </p:cNvPr>
          <p:cNvSpPr>
            <a:spLocks noGrp="1"/>
          </p:cNvSpPr>
          <p:nvPr>
            <p:ph type="body" sz="quarter" idx="16" hasCustomPrompt="1"/>
          </p:nvPr>
        </p:nvSpPr>
        <p:spPr>
          <a:xfrm rot="16200000">
            <a:off x="1798699"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0" name="Tijdelijke aanduiding voor tekst 2">
            <a:extLst>
              <a:ext uri="{FF2B5EF4-FFF2-40B4-BE49-F238E27FC236}">
                <a16:creationId xmlns:a16="http://schemas.microsoft.com/office/drawing/2014/main" id="{135108E4-C4E1-4F76-B8B0-FBE7E8DC037A}"/>
              </a:ext>
            </a:extLst>
          </p:cNvPr>
          <p:cNvSpPr>
            <a:spLocks noGrp="1"/>
          </p:cNvSpPr>
          <p:nvPr>
            <p:ph type="body" sz="quarter" idx="20" hasCustomPrompt="1"/>
          </p:nvPr>
        </p:nvSpPr>
        <p:spPr>
          <a:xfrm rot="16200000">
            <a:off x="3345010"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1" name="Tijdelijke aanduiding voor tekst 2">
            <a:extLst>
              <a:ext uri="{FF2B5EF4-FFF2-40B4-BE49-F238E27FC236}">
                <a16:creationId xmlns:a16="http://schemas.microsoft.com/office/drawing/2014/main" id="{1D5D3ABF-FF31-41B2-9C6A-21986E58CCF7}"/>
              </a:ext>
            </a:extLst>
          </p:cNvPr>
          <p:cNvSpPr>
            <a:spLocks noGrp="1"/>
          </p:cNvSpPr>
          <p:nvPr>
            <p:ph type="body" sz="quarter" idx="24" hasCustomPrompt="1"/>
          </p:nvPr>
        </p:nvSpPr>
        <p:spPr>
          <a:xfrm rot="16200000">
            <a:off x="4891321"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2" name="Tijdelijke aanduiding voor tekst 2">
            <a:extLst>
              <a:ext uri="{FF2B5EF4-FFF2-40B4-BE49-F238E27FC236}">
                <a16:creationId xmlns:a16="http://schemas.microsoft.com/office/drawing/2014/main" id="{DAD0F660-A032-4E9F-A122-DB7E753ADD9F}"/>
              </a:ext>
            </a:extLst>
          </p:cNvPr>
          <p:cNvSpPr>
            <a:spLocks noGrp="1"/>
          </p:cNvSpPr>
          <p:nvPr>
            <p:ph type="body" sz="quarter" idx="25" hasCustomPrompt="1"/>
          </p:nvPr>
        </p:nvSpPr>
        <p:spPr>
          <a:xfrm rot="16200000">
            <a:off x="6437632"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5" name="Tijdelijke aanduiding voor tekst 2">
            <a:extLst>
              <a:ext uri="{FF2B5EF4-FFF2-40B4-BE49-F238E27FC236}">
                <a16:creationId xmlns:a16="http://schemas.microsoft.com/office/drawing/2014/main" id="{0057B097-8397-4737-BA3D-CA5DF83A81CD}"/>
              </a:ext>
            </a:extLst>
          </p:cNvPr>
          <p:cNvSpPr>
            <a:spLocks noGrp="1"/>
          </p:cNvSpPr>
          <p:nvPr>
            <p:ph type="body" sz="quarter" idx="28" hasCustomPrompt="1"/>
          </p:nvPr>
        </p:nvSpPr>
        <p:spPr>
          <a:xfrm rot="16200000">
            <a:off x="7983943" y="3532273"/>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6" name="Tijdelijke aanduiding voor tekst 3">
            <a:extLst>
              <a:ext uri="{FF2B5EF4-FFF2-40B4-BE49-F238E27FC236}">
                <a16:creationId xmlns:a16="http://schemas.microsoft.com/office/drawing/2014/main" id="{0BE1F2FD-CA1A-4162-B400-6A1D328DFC2E}"/>
              </a:ext>
            </a:extLst>
          </p:cNvPr>
          <p:cNvSpPr>
            <a:spLocks noGrp="1"/>
          </p:cNvSpPr>
          <p:nvPr>
            <p:ph type="body" sz="quarter" idx="29"/>
          </p:nvPr>
        </p:nvSpPr>
        <p:spPr>
          <a:xfrm>
            <a:off x="514650"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7" name="Tijdelijke aanduiding voor tekst 3">
            <a:extLst>
              <a:ext uri="{FF2B5EF4-FFF2-40B4-BE49-F238E27FC236}">
                <a16:creationId xmlns:a16="http://schemas.microsoft.com/office/drawing/2014/main" id="{04FAFFA7-18B1-4B08-A567-16B874DD9BCD}"/>
              </a:ext>
            </a:extLst>
          </p:cNvPr>
          <p:cNvSpPr>
            <a:spLocks noGrp="1"/>
          </p:cNvSpPr>
          <p:nvPr>
            <p:ph type="body" sz="quarter" idx="37"/>
          </p:nvPr>
        </p:nvSpPr>
        <p:spPr>
          <a:xfrm>
            <a:off x="2057538"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8" name="Tijdelijke aanduiding voor tekst 3">
            <a:extLst>
              <a:ext uri="{FF2B5EF4-FFF2-40B4-BE49-F238E27FC236}">
                <a16:creationId xmlns:a16="http://schemas.microsoft.com/office/drawing/2014/main" id="{7D468A3D-A6FC-4C1B-9F1D-1947EB691372}"/>
              </a:ext>
            </a:extLst>
          </p:cNvPr>
          <p:cNvSpPr>
            <a:spLocks noGrp="1"/>
          </p:cNvSpPr>
          <p:nvPr>
            <p:ph type="body" sz="quarter" idx="38"/>
          </p:nvPr>
        </p:nvSpPr>
        <p:spPr>
          <a:xfrm>
            <a:off x="3600427"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9" name="Tijdelijke aanduiding voor tekst 3">
            <a:extLst>
              <a:ext uri="{FF2B5EF4-FFF2-40B4-BE49-F238E27FC236}">
                <a16:creationId xmlns:a16="http://schemas.microsoft.com/office/drawing/2014/main" id="{B6B03E1D-A34A-42CC-8E7C-823F03305ED3}"/>
              </a:ext>
            </a:extLst>
          </p:cNvPr>
          <p:cNvSpPr>
            <a:spLocks noGrp="1"/>
          </p:cNvSpPr>
          <p:nvPr>
            <p:ph type="body" sz="quarter" idx="39"/>
          </p:nvPr>
        </p:nvSpPr>
        <p:spPr>
          <a:xfrm>
            <a:off x="5143316"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0" name="Tijdelijke aanduiding voor tekst 3">
            <a:extLst>
              <a:ext uri="{FF2B5EF4-FFF2-40B4-BE49-F238E27FC236}">
                <a16:creationId xmlns:a16="http://schemas.microsoft.com/office/drawing/2014/main" id="{4D38EBD8-0EA3-48C2-9E06-77AF23A56EB8}"/>
              </a:ext>
            </a:extLst>
          </p:cNvPr>
          <p:cNvSpPr>
            <a:spLocks noGrp="1"/>
          </p:cNvSpPr>
          <p:nvPr>
            <p:ph type="body" sz="quarter" idx="40"/>
          </p:nvPr>
        </p:nvSpPr>
        <p:spPr>
          <a:xfrm>
            <a:off x="6686205"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3" name="Tijdelijke aanduiding voor tekst 3">
            <a:extLst>
              <a:ext uri="{FF2B5EF4-FFF2-40B4-BE49-F238E27FC236}">
                <a16:creationId xmlns:a16="http://schemas.microsoft.com/office/drawing/2014/main" id="{67FB7145-2C83-425E-917D-6A552775E915}"/>
              </a:ext>
            </a:extLst>
          </p:cNvPr>
          <p:cNvSpPr>
            <a:spLocks noGrp="1"/>
          </p:cNvSpPr>
          <p:nvPr>
            <p:ph type="body" sz="quarter" idx="43"/>
          </p:nvPr>
        </p:nvSpPr>
        <p:spPr>
          <a:xfrm>
            <a:off x="8229092" y="4545013"/>
            <a:ext cx="1170000" cy="1620837"/>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F66F62D1-DE26-4F44-BE7C-3D1737E95CFF}"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pic>
        <p:nvPicPr>
          <p:cNvPr id="21" name="Afbeelding 20" descr="Afbeelding met gebouw, buiten, straat, baksteen&#10;&#10;Automatisch gegenereerde beschrijving">
            <a:extLst>
              <a:ext uri="{FF2B5EF4-FFF2-40B4-BE49-F238E27FC236}">
                <a16:creationId xmlns:a16="http://schemas.microsoft.com/office/drawing/2014/main" id="{D450D0D1-2CF6-48A6-9B77-E7D8E2201C2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906000" cy="3232628"/>
          </a:xfrm>
          <a:prstGeom prst="rect">
            <a:avLst/>
          </a:prstGeom>
        </p:spPr>
      </p:pic>
    </p:spTree>
    <p:extLst>
      <p:ext uri="{BB962C8B-B14F-4D97-AF65-F5344CB8AC3E}">
        <p14:creationId xmlns:p14="http://schemas.microsoft.com/office/powerpoint/2010/main" val="30334920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houdstabel-5">
    <p:spTree>
      <p:nvGrpSpPr>
        <p:cNvPr id="1" name=""/>
        <p:cNvGrpSpPr/>
        <p:nvPr/>
      </p:nvGrpSpPr>
      <p:grpSpPr>
        <a:xfrm>
          <a:off x="0" y="0"/>
          <a:ext cx="0" cy="0"/>
          <a:chOff x="0" y="0"/>
          <a:chExt cx="0" cy="0"/>
        </a:xfrm>
      </p:grpSpPr>
      <p:pic>
        <p:nvPicPr>
          <p:cNvPr id="3" name="Afbeelding 2" descr="Afbeelding met gebouw, buiten, straat, baksteen&#10;&#10;Automatisch gegenereerde beschrijving">
            <a:extLst>
              <a:ext uri="{FF2B5EF4-FFF2-40B4-BE49-F238E27FC236}">
                <a16:creationId xmlns:a16="http://schemas.microsoft.com/office/drawing/2014/main" id="{71D89BA3-E3D7-4833-A2BD-DB4629F41F4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9906000" cy="3232628"/>
          </a:xfrm>
          <a:prstGeom prst="rect">
            <a:avLst/>
          </a:prstGeom>
        </p:spPr>
      </p:pic>
      <p:sp>
        <p:nvSpPr>
          <p:cNvPr id="8" name="Tijdelijke aanduiding voor tekst 2">
            <a:extLst>
              <a:ext uri="{FF2B5EF4-FFF2-40B4-BE49-F238E27FC236}">
                <a16:creationId xmlns:a16="http://schemas.microsoft.com/office/drawing/2014/main" id="{AD98167E-5D02-4FC8-84CA-0BCB53239A18}"/>
              </a:ext>
            </a:extLst>
          </p:cNvPr>
          <p:cNvSpPr>
            <a:spLocks noGrp="1"/>
          </p:cNvSpPr>
          <p:nvPr>
            <p:ph type="body" sz="quarter" idx="13" hasCustomPrompt="1"/>
          </p:nvPr>
        </p:nvSpPr>
        <p:spPr>
          <a:xfrm rot="16200000">
            <a:off x="252388" y="3537032"/>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9" name="Tijdelijke aanduiding voor tekst 2">
            <a:extLst>
              <a:ext uri="{FF2B5EF4-FFF2-40B4-BE49-F238E27FC236}">
                <a16:creationId xmlns:a16="http://schemas.microsoft.com/office/drawing/2014/main" id="{37E74399-FA58-4D01-997E-D2F622207A03}"/>
              </a:ext>
            </a:extLst>
          </p:cNvPr>
          <p:cNvSpPr>
            <a:spLocks noGrp="1"/>
          </p:cNvSpPr>
          <p:nvPr>
            <p:ph type="body" sz="quarter" idx="16" hasCustomPrompt="1"/>
          </p:nvPr>
        </p:nvSpPr>
        <p:spPr>
          <a:xfrm rot="16200000">
            <a:off x="2139207" y="3537032"/>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0" name="Tijdelijke aanduiding voor tekst 2">
            <a:extLst>
              <a:ext uri="{FF2B5EF4-FFF2-40B4-BE49-F238E27FC236}">
                <a16:creationId xmlns:a16="http://schemas.microsoft.com/office/drawing/2014/main" id="{135108E4-C4E1-4F76-B8B0-FBE7E8DC037A}"/>
              </a:ext>
            </a:extLst>
          </p:cNvPr>
          <p:cNvSpPr>
            <a:spLocks noGrp="1"/>
          </p:cNvSpPr>
          <p:nvPr>
            <p:ph type="body" sz="quarter" idx="20" hasCustomPrompt="1"/>
          </p:nvPr>
        </p:nvSpPr>
        <p:spPr>
          <a:xfrm rot="16200000">
            <a:off x="4026026" y="3537032"/>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2" name="Tijdelijke aanduiding voor tekst 2">
            <a:extLst>
              <a:ext uri="{FF2B5EF4-FFF2-40B4-BE49-F238E27FC236}">
                <a16:creationId xmlns:a16="http://schemas.microsoft.com/office/drawing/2014/main" id="{DAD0F660-A032-4E9F-A122-DB7E753ADD9F}"/>
              </a:ext>
            </a:extLst>
          </p:cNvPr>
          <p:cNvSpPr>
            <a:spLocks noGrp="1"/>
          </p:cNvSpPr>
          <p:nvPr>
            <p:ph type="body" sz="quarter" idx="25" hasCustomPrompt="1"/>
          </p:nvPr>
        </p:nvSpPr>
        <p:spPr>
          <a:xfrm rot="16200000">
            <a:off x="5912845" y="3537032"/>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5" name="Tijdelijke aanduiding voor tekst 2">
            <a:extLst>
              <a:ext uri="{FF2B5EF4-FFF2-40B4-BE49-F238E27FC236}">
                <a16:creationId xmlns:a16="http://schemas.microsoft.com/office/drawing/2014/main" id="{0057B097-8397-4737-BA3D-CA5DF83A81CD}"/>
              </a:ext>
            </a:extLst>
          </p:cNvPr>
          <p:cNvSpPr>
            <a:spLocks noGrp="1"/>
          </p:cNvSpPr>
          <p:nvPr>
            <p:ph type="body" sz="quarter" idx="28" hasCustomPrompt="1"/>
          </p:nvPr>
        </p:nvSpPr>
        <p:spPr>
          <a:xfrm rot="16200000">
            <a:off x="7799664" y="3537032"/>
            <a:ext cx="1117121" cy="765485"/>
          </a:xfrm>
          <a:prstGeom prst="rect">
            <a:avLst/>
          </a:prstGeom>
        </p:spPr>
        <p:txBody>
          <a:bodyPr anchor="b">
            <a:noAutofit/>
          </a:bodyPr>
          <a:lstStyle>
            <a:lvl1pPr marL="0" indent="0" algn="l">
              <a:buFontTx/>
              <a:buNone/>
              <a:defRPr sz="4875" b="1">
                <a:solidFill>
                  <a:schemeClr val="bg1">
                    <a:lumMod val="85000"/>
                  </a:schemeClr>
                </a:solidFill>
                <a:latin typeface="+mj-lt"/>
                <a:cs typeface="Arial" panose="020B0604020202020204" pitchFamily="34" charset="0"/>
              </a:defRPr>
            </a:lvl1pPr>
            <a:lvl2pPr marL="371485" indent="0">
              <a:buFontTx/>
              <a:buNone/>
              <a:defRPr sz="1463"/>
            </a:lvl2pPr>
            <a:lvl3pPr marL="742969" indent="0">
              <a:buFontTx/>
              <a:buNone/>
              <a:defRPr sz="1300"/>
            </a:lvl3pPr>
            <a:lvl4pPr marL="1114453" indent="0">
              <a:buFontTx/>
              <a:buNone/>
              <a:defRPr sz="1138"/>
            </a:lvl4pPr>
            <a:lvl5pPr marL="1485937" indent="0">
              <a:buFontTx/>
              <a:buNone/>
              <a:defRPr sz="1138"/>
            </a:lvl5pPr>
          </a:lstStyle>
          <a:p>
            <a:pPr lvl="0"/>
            <a:r>
              <a:rPr lang="nl-NL" dirty="0"/>
              <a:t>##</a:t>
            </a:r>
          </a:p>
        </p:txBody>
      </p:sp>
      <p:sp>
        <p:nvSpPr>
          <p:cNvPr id="16" name="Tijdelijke aanduiding voor tekst 3">
            <a:extLst>
              <a:ext uri="{FF2B5EF4-FFF2-40B4-BE49-F238E27FC236}">
                <a16:creationId xmlns:a16="http://schemas.microsoft.com/office/drawing/2014/main" id="{0BE1F2FD-CA1A-4162-B400-6A1D328DFC2E}"/>
              </a:ext>
            </a:extLst>
          </p:cNvPr>
          <p:cNvSpPr>
            <a:spLocks noGrp="1"/>
          </p:cNvSpPr>
          <p:nvPr>
            <p:ph type="body" sz="quarter" idx="29"/>
          </p:nvPr>
        </p:nvSpPr>
        <p:spPr>
          <a:xfrm>
            <a:off x="514650" y="4564388"/>
            <a:ext cx="1316250" cy="1601462"/>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solidFill>
                  <a:schemeClr val="tx2"/>
                </a:solidFill>
              </a:defRPr>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7" name="Tijdelijke aanduiding voor tekst 3">
            <a:extLst>
              <a:ext uri="{FF2B5EF4-FFF2-40B4-BE49-F238E27FC236}">
                <a16:creationId xmlns:a16="http://schemas.microsoft.com/office/drawing/2014/main" id="{04FAFFA7-18B1-4B08-A567-16B874DD9BCD}"/>
              </a:ext>
            </a:extLst>
          </p:cNvPr>
          <p:cNvSpPr>
            <a:spLocks noGrp="1"/>
          </p:cNvSpPr>
          <p:nvPr>
            <p:ph type="body" sz="quarter" idx="37"/>
          </p:nvPr>
        </p:nvSpPr>
        <p:spPr>
          <a:xfrm>
            <a:off x="2406698" y="4564388"/>
            <a:ext cx="1316250" cy="1601462"/>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solidFill>
                  <a:schemeClr val="tx2"/>
                </a:solidFill>
              </a:defRPr>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18" name="Tijdelijke aanduiding voor tekst 3">
            <a:extLst>
              <a:ext uri="{FF2B5EF4-FFF2-40B4-BE49-F238E27FC236}">
                <a16:creationId xmlns:a16="http://schemas.microsoft.com/office/drawing/2014/main" id="{7D468A3D-A6FC-4C1B-9F1D-1947EB691372}"/>
              </a:ext>
            </a:extLst>
          </p:cNvPr>
          <p:cNvSpPr>
            <a:spLocks noGrp="1"/>
          </p:cNvSpPr>
          <p:nvPr>
            <p:ph type="body" sz="quarter" idx="38"/>
          </p:nvPr>
        </p:nvSpPr>
        <p:spPr>
          <a:xfrm>
            <a:off x="4298747" y="4564388"/>
            <a:ext cx="1316250" cy="1601462"/>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solidFill>
                  <a:schemeClr val="tx2"/>
                </a:solidFill>
              </a:defRPr>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0" name="Tijdelijke aanduiding voor tekst 3">
            <a:extLst>
              <a:ext uri="{FF2B5EF4-FFF2-40B4-BE49-F238E27FC236}">
                <a16:creationId xmlns:a16="http://schemas.microsoft.com/office/drawing/2014/main" id="{4D38EBD8-0EA3-48C2-9E06-77AF23A56EB8}"/>
              </a:ext>
            </a:extLst>
          </p:cNvPr>
          <p:cNvSpPr>
            <a:spLocks noGrp="1"/>
          </p:cNvSpPr>
          <p:nvPr>
            <p:ph type="body" sz="quarter" idx="40"/>
          </p:nvPr>
        </p:nvSpPr>
        <p:spPr>
          <a:xfrm>
            <a:off x="6190794" y="4564388"/>
            <a:ext cx="1316250" cy="1601462"/>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solidFill>
                  <a:schemeClr val="tx2"/>
                </a:solidFill>
              </a:defRPr>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3" name="Tijdelijke aanduiding voor tekst 3">
            <a:extLst>
              <a:ext uri="{FF2B5EF4-FFF2-40B4-BE49-F238E27FC236}">
                <a16:creationId xmlns:a16="http://schemas.microsoft.com/office/drawing/2014/main" id="{67FB7145-2C83-425E-917D-6A552775E915}"/>
              </a:ext>
            </a:extLst>
          </p:cNvPr>
          <p:cNvSpPr>
            <a:spLocks noGrp="1"/>
          </p:cNvSpPr>
          <p:nvPr>
            <p:ph type="body" sz="quarter" idx="43"/>
          </p:nvPr>
        </p:nvSpPr>
        <p:spPr>
          <a:xfrm>
            <a:off x="8082842" y="4564388"/>
            <a:ext cx="1316250" cy="1601462"/>
          </a:xfrm>
          <a:prstGeom prst="rect">
            <a:avLst/>
          </a:prstGeom>
          <a:ln>
            <a:noFill/>
          </a:ln>
        </p:spPr>
        <p:txBody>
          <a:bodyPr anchor="t">
            <a:noAutofit/>
          </a:bodyPr>
          <a:lstStyle>
            <a:lvl1pPr marL="0" indent="0">
              <a:lnSpc>
                <a:spcPct val="100000"/>
              </a:lnSpc>
              <a:buFontTx/>
              <a:buNone/>
              <a:defRPr sz="1138" b="1">
                <a:solidFill>
                  <a:schemeClr val="accent1"/>
                </a:solidFill>
                <a:latin typeface="+mn-lt"/>
                <a:cs typeface="Arial" panose="020B0604020202020204" pitchFamily="34" charset="0"/>
              </a:defRPr>
            </a:lvl1pPr>
            <a:lvl2pPr marL="0" indent="0">
              <a:buFontTx/>
              <a:buNone/>
              <a:defRPr sz="975">
                <a:solidFill>
                  <a:schemeClr val="tx2"/>
                </a:solidFill>
              </a:defRPr>
            </a:lvl2pPr>
            <a:lvl3pPr marL="742969" indent="0">
              <a:buFontTx/>
              <a:buNone/>
              <a:defRPr sz="1138"/>
            </a:lvl3pPr>
            <a:lvl4pPr marL="1114453" indent="0">
              <a:buFontTx/>
              <a:buNone/>
              <a:defRPr sz="975"/>
            </a:lvl4pPr>
            <a:lvl5pPr marL="1485937" indent="0">
              <a:buFontTx/>
              <a:buNone/>
              <a:defRPr sz="975"/>
            </a:lvl5pPr>
          </a:lstStyle>
          <a:p>
            <a:pPr lvl="0"/>
            <a:r>
              <a:rPr lang="en-US"/>
              <a:t>Edit Master text styles</a:t>
            </a:r>
          </a:p>
          <a:p>
            <a:pPr lvl="1"/>
            <a:r>
              <a:rPr lang="en-US"/>
              <a:t>Second level</a:t>
            </a:r>
          </a:p>
        </p:txBody>
      </p:sp>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3E9189B6-F323-4A2E-B5C1-C57AC712C5E8}"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Tree>
    <p:extLst>
      <p:ext uri="{BB962C8B-B14F-4D97-AF65-F5344CB8AC3E}">
        <p14:creationId xmlns:p14="http://schemas.microsoft.com/office/powerpoint/2010/main" val="1038633800"/>
      </p:ext>
    </p:extLst>
  </p:cSld>
  <p:clrMapOvr>
    <a:masterClrMapping/>
  </p:clrMapOvr>
  <p:extLst>
    <p:ext uri="{DCECCB84-F9BA-43D5-87BE-67443E8EF086}">
      <p15:sldGuideLst xmlns:p15="http://schemas.microsoft.com/office/powerpoint/2012/main">
        <p15:guide id="1" orient="horz" pos="2818">
          <p15:clr>
            <a:srgbClr val="FBAE40"/>
          </p15:clr>
        </p15:guide>
        <p15:guide id="2" orient="horz" pos="286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3_Processtappen">
    <p:spTree>
      <p:nvGrpSpPr>
        <p:cNvPr id="1" name=""/>
        <p:cNvGrpSpPr/>
        <p:nvPr/>
      </p:nvGrpSpPr>
      <p:grpSpPr>
        <a:xfrm>
          <a:off x="0" y="0"/>
          <a:ext cx="0" cy="0"/>
          <a:chOff x="0" y="0"/>
          <a:chExt cx="0" cy="0"/>
        </a:xfrm>
      </p:grpSpPr>
      <p:sp>
        <p:nvSpPr>
          <p:cNvPr id="20" name="Rechthoek: afgeronde bovenhoeken 19">
            <a:extLst>
              <a:ext uri="{FF2B5EF4-FFF2-40B4-BE49-F238E27FC236}">
                <a16:creationId xmlns:a16="http://schemas.microsoft.com/office/drawing/2014/main" id="{DEAD1E53-5A9F-48D6-93A5-83D2280529F9}"/>
              </a:ext>
            </a:extLst>
          </p:cNvPr>
          <p:cNvSpPr/>
          <p:nvPr userDrawn="1"/>
        </p:nvSpPr>
        <p:spPr>
          <a:xfrm>
            <a:off x="3705925" y="1744218"/>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5" name="Rechthoek: afgeronde bovenhoeken 24">
            <a:extLst>
              <a:ext uri="{FF2B5EF4-FFF2-40B4-BE49-F238E27FC236}">
                <a16:creationId xmlns:a16="http://schemas.microsoft.com/office/drawing/2014/main" id="{12220544-A343-4E60-BF94-5E91391AED3C}"/>
              </a:ext>
            </a:extLst>
          </p:cNvPr>
          <p:cNvSpPr/>
          <p:nvPr userDrawn="1"/>
        </p:nvSpPr>
        <p:spPr>
          <a:xfrm>
            <a:off x="6879389" y="1744227"/>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 name="Rechthoek: afgeronde bovenhoeken 3">
            <a:extLst>
              <a:ext uri="{FF2B5EF4-FFF2-40B4-BE49-F238E27FC236}">
                <a16:creationId xmlns:a16="http://schemas.microsoft.com/office/drawing/2014/main" id="{45ACD821-E53B-4DF6-91ED-0CE466ADF7CD}"/>
              </a:ext>
            </a:extLst>
          </p:cNvPr>
          <p:cNvSpPr/>
          <p:nvPr userDrawn="1"/>
        </p:nvSpPr>
        <p:spPr>
          <a:xfrm>
            <a:off x="522090" y="1744227"/>
            <a:ext cx="2520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10" name="Tijdelijke aanduiding voor tekst 9">
            <a:extLst>
              <a:ext uri="{FF2B5EF4-FFF2-40B4-BE49-F238E27FC236}">
                <a16:creationId xmlns:a16="http://schemas.microsoft.com/office/drawing/2014/main" id="{7F6CBAD4-6F50-4887-8523-6CA846AD9DAF}"/>
              </a:ext>
            </a:extLst>
          </p:cNvPr>
          <p:cNvSpPr>
            <a:spLocks noGrp="1"/>
          </p:cNvSpPr>
          <p:nvPr>
            <p:ph type="body" sz="quarter" idx="13" hasCustomPrompt="1"/>
          </p:nvPr>
        </p:nvSpPr>
        <p:spPr>
          <a:xfrm>
            <a:off x="522089" y="1608833"/>
            <a:ext cx="2520000" cy="285750"/>
          </a:xfrm>
          <a:prstGeom prst="roundRect">
            <a:avLst/>
          </a:prstGeom>
          <a:solidFill>
            <a:schemeClr val="accent3"/>
          </a:solidFill>
        </p:spPr>
        <p:txBody>
          <a:bodyPr lIns="324000" rIns="324000"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12" name="Tijdelijke aanduiding voor tekst 9">
            <a:extLst>
              <a:ext uri="{FF2B5EF4-FFF2-40B4-BE49-F238E27FC236}">
                <a16:creationId xmlns:a16="http://schemas.microsoft.com/office/drawing/2014/main" id="{EA78A21B-2DCE-4DF9-A279-7074E2CA3FF4}"/>
              </a:ext>
            </a:extLst>
          </p:cNvPr>
          <p:cNvSpPr>
            <a:spLocks noGrp="1"/>
          </p:cNvSpPr>
          <p:nvPr>
            <p:ph type="body" sz="quarter" idx="14" hasCustomPrompt="1"/>
          </p:nvPr>
        </p:nvSpPr>
        <p:spPr>
          <a:xfrm>
            <a:off x="3680073" y="1608833"/>
            <a:ext cx="2520000" cy="285750"/>
          </a:xfrm>
          <a:prstGeom prst="roundRect">
            <a:avLst/>
          </a:prstGeom>
          <a:solidFill>
            <a:schemeClr val="accent3"/>
          </a:solidFill>
        </p:spPr>
        <p:txBody>
          <a:bodyPr lIns="324000" rIns="324000"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14" name="Tijdelijke aanduiding voor tekst 9">
            <a:extLst>
              <a:ext uri="{FF2B5EF4-FFF2-40B4-BE49-F238E27FC236}">
                <a16:creationId xmlns:a16="http://schemas.microsoft.com/office/drawing/2014/main" id="{6EE4B98A-B680-4E48-9F07-DB24563C9E28}"/>
              </a:ext>
            </a:extLst>
          </p:cNvPr>
          <p:cNvSpPr>
            <a:spLocks noGrp="1"/>
          </p:cNvSpPr>
          <p:nvPr>
            <p:ph type="body" sz="quarter" idx="15" hasCustomPrompt="1"/>
          </p:nvPr>
        </p:nvSpPr>
        <p:spPr>
          <a:xfrm>
            <a:off x="6879388" y="1608833"/>
            <a:ext cx="2520000" cy="285750"/>
          </a:xfrm>
          <a:prstGeom prst="roundRect">
            <a:avLst/>
          </a:prstGeom>
          <a:solidFill>
            <a:schemeClr val="accent3"/>
          </a:solidFill>
        </p:spPr>
        <p:txBody>
          <a:bodyPr lIns="324000" rIns="324000"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21" name="Tijdelijke aanduiding voor tekst 20">
            <a:extLst>
              <a:ext uri="{FF2B5EF4-FFF2-40B4-BE49-F238E27FC236}">
                <a16:creationId xmlns:a16="http://schemas.microsoft.com/office/drawing/2014/main" id="{C19F0B6D-926C-4938-85EE-8480A9350C93}"/>
              </a:ext>
            </a:extLst>
          </p:cNvPr>
          <p:cNvSpPr>
            <a:spLocks noGrp="1"/>
          </p:cNvSpPr>
          <p:nvPr>
            <p:ph type="body" sz="quarter" idx="18"/>
          </p:nvPr>
        </p:nvSpPr>
        <p:spPr>
          <a:xfrm>
            <a:off x="2827622" y="1678683"/>
            <a:ext cx="1080000"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36" name="Tijdelijke aanduiding voor tekst 20">
            <a:extLst>
              <a:ext uri="{FF2B5EF4-FFF2-40B4-BE49-F238E27FC236}">
                <a16:creationId xmlns:a16="http://schemas.microsoft.com/office/drawing/2014/main" id="{49C8D4EC-F839-422C-82A5-055E96D529F1}"/>
              </a:ext>
            </a:extLst>
          </p:cNvPr>
          <p:cNvSpPr>
            <a:spLocks noGrp="1"/>
          </p:cNvSpPr>
          <p:nvPr>
            <p:ph type="body" sz="quarter" idx="22"/>
          </p:nvPr>
        </p:nvSpPr>
        <p:spPr>
          <a:xfrm>
            <a:off x="6009362" y="1671193"/>
            <a:ext cx="1080000"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17" name="Tijdelijke aanduiding voor inhoud 7">
            <a:extLst>
              <a:ext uri="{FF2B5EF4-FFF2-40B4-BE49-F238E27FC236}">
                <a16:creationId xmlns:a16="http://schemas.microsoft.com/office/drawing/2014/main" id="{076E9B63-C2F3-43C3-AD3F-64C303146CAB}"/>
              </a:ext>
            </a:extLst>
          </p:cNvPr>
          <p:cNvSpPr>
            <a:spLocks noGrp="1"/>
          </p:cNvSpPr>
          <p:nvPr>
            <p:ph sz="quarter" idx="10"/>
          </p:nvPr>
        </p:nvSpPr>
        <p:spPr>
          <a:xfrm>
            <a:off x="673503" y="2056021"/>
            <a:ext cx="2218491"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8" name="Tijdelijke aanduiding voor inhoud 7">
            <a:extLst>
              <a:ext uri="{FF2B5EF4-FFF2-40B4-BE49-F238E27FC236}">
                <a16:creationId xmlns:a16="http://schemas.microsoft.com/office/drawing/2014/main" id="{1EA43425-C112-43C7-90A7-33DD73A0CE53}"/>
              </a:ext>
            </a:extLst>
          </p:cNvPr>
          <p:cNvSpPr>
            <a:spLocks noGrp="1"/>
          </p:cNvSpPr>
          <p:nvPr>
            <p:ph sz="quarter" idx="23"/>
          </p:nvPr>
        </p:nvSpPr>
        <p:spPr>
          <a:xfrm>
            <a:off x="3852782" y="2056021"/>
            <a:ext cx="2218491"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9" name="Tijdelijke aanduiding voor inhoud 7">
            <a:extLst>
              <a:ext uri="{FF2B5EF4-FFF2-40B4-BE49-F238E27FC236}">
                <a16:creationId xmlns:a16="http://schemas.microsoft.com/office/drawing/2014/main" id="{A46B930C-BDE0-4C8F-A5F7-9811BAC47689}"/>
              </a:ext>
            </a:extLst>
          </p:cNvPr>
          <p:cNvSpPr>
            <a:spLocks noGrp="1"/>
          </p:cNvSpPr>
          <p:nvPr>
            <p:ph sz="quarter" idx="24"/>
          </p:nvPr>
        </p:nvSpPr>
        <p:spPr>
          <a:xfrm>
            <a:off x="7043035" y="2051175"/>
            <a:ext cx="2218491"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2" name="Titel 1">
            <a:extLst>
              <a:ext uri="{FF2B5EF4-FFF2-40B4-BE49-F238E27FC236}">
                <a16:creationId xmlns:a16="http://schemas.microsoft.com/office/drawing/2014/main" id="{4D75C8FF-5524-47D1-99CF-6445B0C5364C}"/>
              </a:ext>
            </a:extLst>
          </p:cNvPr>
          <p:cNvSpPr>
            <a:spLocks noGrp="1"/>
          </p:cNvSpPr>
          <p:nvPr>
            <p:ph type="title"/>
          </p:nvPr>
        </p:nvSpPr>
        <p:spPr/>
        <p:txBody>
          <a:bodyPr/>
          <a:lstStyle/>
          <a:p>
            <a:r>
              <a:rPr lang="en-US"/>
              <a:t>Click to edit Master title style</a:t>
            </a:r>
            <a:endParaRPr lang="nl-BE"/>
          </a:p>
        </p:txBody>
      </p:sp>
      <p:sp>
        <p:nvSpPr>
          <p:cNvPr id="3" name="Tijdelijke aanduiding voor datum 2">
            <a:extLst>
              <a:ext uri="{FF2B5EF4-FFF2-40B4-BE49-F238E27FC236}">
                <a16:creationId xmlns:a16="http://schemas.microsoft.com/office/drawing/2014/main" id="{DB39F5A7-45A0-4D1A-8CA0-77D2FF28AD35}"/>
              </a:ext>
            </a:extLst>
          </p:cNvPr>
          <p:cNvSpPr>
            <a:spLocks noGrp="1"/>
          </p:cNvSpPr>
          <p:nvPr>
            <p:ph type="dt" sz="half" idx="25"/>
          </p:nvPr>
        </p:nvSpPr>
        <p:spPr/>
        <p:txBody>
          <a:bodyPr/>
          <a:lstStyle/>
          <a:p>
            <a:fld id="{A1E3AC4B-7E08-4ADC-9050-1A631D77DD86}" type="datetime8">
              <a:rPr lang="nl-BE" smtClean="0"/>
              <a:t>12/09/2022 12:41</a:t>
            </a:fld>
            <a:endParaRPr lang="nl-BE"/>
          </a:p>
        </p:txBody>
      </p:sp>
      <p:sp>
        <p:nvSpPr>
          <p:cNvPr id="5" name="Tijdelijke aanduiding voor voettekst 4">
            <a:extLst>
              <a:ext uri="{FF2B5EF4-FFF2-40B4-BE49-F238E27FC236}">
                <a16:creationId xmlns:a16="http://schemas.microsoft.com/office/drawing/2014/main" id="{A6FF461A-3FD4-46DA-B389-0C6B5E320764}"/>
              </a:ext>
            </a:extLst>
          </p:cNvPr>
          <p:cNvSpPr>
            <a:spLocks noGrp="1"/>
          </p:cNvSpPr>
          <p:nvPr>
            <p:ph type="ftr" sz="quarter" idx="26"/>
          </p:nvPr>
        </p:nvSpPr>
        <p:spPr/>
        <p:txBody>
          <a:bodyPr/>
          <a:lstStyle/>
          <a:p>
            <a:endParaRPr lang="nl-BE" dirty="0"/>
          </a:p>
        </p:txBody>
      </p:sp>
      <p:sp>
        <p:nvSpPr>
          <p:cNvPr id="6" name="Tijdelijke aanduiding voor dianummer 5">
            <a:extLst>
              <a:ext uri="{FF2B5EF4-FFF2-40B4-BE49-F238E27FC236}">
                <a16:creationId xmlns:a16="http://schemas.microsoft.com/office/drawing/2014/main" id="{3D29C130-21E3-4F84-9A87-171AB7BAC95A}"/>
              </a:ext>
            </a:extLst>
          </p:cNvPr>
          <p:cNvSpPr>
            <a:spLocks noGrp="1"/>
          </p:cNvSpPr>
          <p:nvPr>
            <p:ph type="sldNum" sz="quarter" idx="27"/>
          </p:nvPr>
        </p:nvSpPr>
        <p:spPr/>
        <p:txBody>
          <a:bodyPr/>
          <a:lstStyle/>
          <a:p>
            <a:r>
              <a:rPr lang="nl-BE" b="1"/>
              <a:t>I </a:t>
            </a:r>
            <a:fld id="{998A47CB-83C2-4F57-B662-ED980119FAC2}" type="slidenum">
              <a:rPr lang="nl-BE" smtClean="0"/>
              <a:pPr/>
              <a:t>‹#›</a:t>
            </a:fld>
            <a:r>
              <a:rPr lang="nl-BE" b="1"/>
              <a:t> I</a:t>
            </a:r>
            <a:endParaRPr lang="nl-BE" dirty="0"/>
          </a:p>
        </p:txBody>
      </p:sp>
    </p:spTree>
    <p:extLst>
      <p:ext uri="{BB962C8B-B14F-4D97-AF65-F5344CB8AC3E}">
        <p14:creationId xmlns:p14="http://schemas.microsoft.com/office/powerpoint/2010/main" val="149162922"/>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74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rocesstappen">
    <p:spTree>
      <p:nvGrpSpPr>
        <p:cNvPr id="1" name=""/>
        <p:cNvGrpSpPr/>
        <p:nvPr/>
      </p:nvGrpSpPr>
      <p:grpSpPr>
        <a:xfrm>
          <a:off x="0" y="0"/>
          <a:ext cx="0" cy="0"/>
          <a:chOff x="0" y="0"/>
          <a:chExt cx="0" cy="0"/>
        </a:xfrm>
      </p:grpSpPr>
      <p:sp>
        <p:nvSpPr>
          <p:cNvPr id="27" name="Rechthoek: afgeronde bovenhoeken 26">
            <a:extLst>
              <a:ext uri="{FF2B5EF4-FFF2-40B4-BE49-F238E27FC236}">
                <a16:creationId xmlns:a16="http://schemas.microsoft.com/office/drawing/2014/main" id="{6132F5B1-7BB2-4DBB-BD22-65ABBA44D631}"/>
              </a:ext>
            </a:extLst>
          </p:cNvPr>
          <p:cNvSpPr/>
          <p:nvPr userDrawn="1"/>
        </p:nvSpPr>
        <p:spPr>
          <a:xfrm>
            <a:off x="2829664" y="1744218"/>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8" name="Rechthoek: afgeronde bovenhoeken 27">
            <a:extLst>
              <a:ext uri="{FF2B5EF4-FFF2-40B4-BE49-F238E27FC236}">
                <a16:creationId xmlns:a16="http://schemas.microsoft.com/office/drawing/2014/main" id="{F010F18C-B022-4734-995B-C46249336345}"/>
              </a:ext>
            </a:extLst>
          </p:cNvPr>
          <p:cNvSpPr/>
          <p:nvPr userDrawn="1"/>
        </p:nvSpPr>
        <p:spPr>
          <a:xfrm>
            <a:off x="5144680" y="1744227"/>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9" name="Rechthoek: afgeronde bovenhoeken 28">
            <a:extLst>
              <a:ext uri="{FF2B5EF4-FFF2-40B4-BE49-F238E27FC236}">
                <a16:creationId xmlns:a16="http://schemas.microsoft.com/office/drawing/2014/main" id="{8BD8B268-83FC-43C8-A306-36793EDE797B}"/>
              </a:ext>
            </a:extLst>
          </p:cNvPr>
          <p:cNvSpPr/>
          <p:nvPr userDrawn="1"/>
        </p:nvSpPr>
        <p:spPr>
          <a:xfrm>
            <a:off x="7459696" y="1744218"/>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0" name="Rechthoek: afgeronde bovenhoeken 29">
            <a:extLst>
              <a:ext uri="{FF2B5EF4-FFF2-40B4-BE49-F238E27FC236}">
                <a16:creationId xmlns:a16="http://schemas.microsoft.com/office/drawing/2014/main" id="{340E4194-1D36-477C-8EB3-5D78F4D3906A}"/>
              </a:ext>
            </a:extLst>
          </p:cNvPr>
          <p:cNvSpPr/>
          <p:nvPr userDrawn="1"/>
        </p:nvSpPr>
        <p:spPr>
          <a:xfrm>
            <a:off x="514648" y="1744227"/>
            <a:ext cx="1944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1" name="Tijdelijke aanduiding voor tekst 9">
            <a:extLst>
              <a:ext uri="{FF2B5EF4-FFF2-40B4-BE49-F238E27FC236}">
                <a16:creationId xmlns:a16="http://schemas.microsoft.com/office/drawing/2014/main" id="{F549BB3B-E6F9-47F3-9BC9-ADD6CB24A500}"/>
              </a:ext>
            </a:extLst>
          </p:cNvPr>
          <p:cNvSpPr>
            <a:spLocks noGrp="1"/>
          </p:cNvSpPr>
          <p:nvPr>
            <p:ph type="body" sz="quarter" idx="13" hasCustomPrompt="1"/>
          </p:nvPr>
        </p:nvSpPr>
        <p:spPr>
          <a:xfrm>
            <a:off x="514648" y="1608833"/>
            <a:ext cx="1943999"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2" name="Tijdelijke aanduiding voor tekst 9">
            <a:extLst>
              <a:ext uri="{FF2B5EF4-FFF2-40B4-BE49-F238E27FC236}">
                <a16:creationId xmlns:a16="http://schemas.microsoft.com/office/drawing/2014/main" id="{A45E0F7A-642F-41F7-90EA-1289E974FA29}"/>
              </a:ext>
            </a:extLst>
          </p:cNvPr>
          <p:cNvSpPr>
            <a:spLocks noGrp="1"/>
          </p:cNvSpPr>
          <p:nvPr>
            <p:ph type="body" sz="quarter" idx="14" hasCustomPrompt="1"/>
          </p:nvPr>
        </p:nvSpPr>
        <p:spPr>
          <a:xfrm>
            <a:off x="2823213" y="1608833"/>
            <a:ext cx="1969852"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3" name="Tijdelijke aanduiding voor tekst 9">
            <a:extLst>
              <a:ext uri="{FF2B5EF4-FFF2-40B4-BE49-F238E27FC236}">
                <a16:creationId xmlns:a16="http://schemas.microsoft.com/office/drawing/2014/main" id="{FA51CB2A-FEC9-4A06-B575-86227314F7B9}"/>
              </a:ext>
            </a:extLst>
          </p:cNvPr>
          <p:cNvSpPr>
            <a:spLocks noGrp="1"/>
          </p:cNvSpPr>
          <p:nvPr>
            <p:ph type="body" sz="quarter" idx="15" hasCustomPrompt="1"/>
          </p:nvPr>
        </p:nvSpPr>
        <p:spPr>
          <a:xfrm>
            <a:off x="5157630" y="1608833"/>
            <a:ext cx="1944001"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4" name="Tijdelijke aanduiding voor tekst 9">
            <a:extLst>
              <a:ext uri="{FF2B5EF4-FFF2-40B4-BE49-F238E27FC236}">
                <a16:creationId xmlns:a16="http://schemas.microsoft.com/office/drawing/2014/main" id="{DCC91EE3-2168-456B-A996-2BA08B1980C6}"/>
              </a:ext>
            </a:extLst>
          </p:cNvPr>
          <p:cNvSpPr>
            <a:spLocks noGrp="1"/>
          </p:cNvSpPr>
          <p:nvPr>
            <p:ph type="body" sz="quarter" idx="16" hasCustomPrompt="1"/>
          </p:nvPr>
        </p:nvSpPr>
        <p:spPr>
          <a:xfrm>
            <a:off x="7466196" y="1608833"/>
            <a:ext cx="1937501"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7" name="Tijdelijke aanduiding voor tekst 20">
            <a:extLst>
              <a:ext uri="{FF2B5EF4-FFF2-40B4-BE49-F238E27FC236}">
                <a16:creationId xmlns:a16="http://schemas.microsoft.com/office/drawing/2014/main" id="{A2D8A1E2-97A5-489D-B014-C77BCFA5746A}"/>
              </a:ext>
            </a:extLst>
          </p:cNvPr>
          <p:cNvSpPr>
            <a:spLocks noGrp="1"/>
          </p:cNvSpPr>
          <p:nvPr>
            <p:ph type="body" sz="quarter" idx="18"/>
          </p:nvPr>
        </p:nvSpPr>
        <p:spPr>
          <a:xfrm>
            <a:off x="2338156" y="1678683"/>
            <a:ext cx="612000"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38" name="Tijdelijke aanduiding voor tekst 20">
            <a:extLst>
              <a:ext uri="{FF2B5EF4-FFF2-40B4-BE49-F238E27FC236}">
                <a16:creationId xmlns:a16="http://schemas.microsoft.com/office/drawing/2014/main" id="{D9EEACED-CD42-4965-B16B-E2B400E8ED0A}"/>
              </a:ext>
            </a:extLst>
          </p:cNvPr>
          <p:cNvSpPr>
            <a:spLocks noGrp="1"/>
          </p:cNvSpPr>
          <p:nvPr>
            <p:ph type="body" sz="quarter" idx="22"/>
          </p:nvPr>
        </p:nvSpPr>
        <p:spPr>
          <a:xfrm>
            <a:off x="4653172" y="1671193"/>
            <a:ext cx="612000"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39" name="Tijdelijke aanduiding voor tekst 20">
            <a:extLst>
              <a:ext uri="{FF2B5EF4-FFF2-40B4-BE49-F238E27FC236}">
                <a16:creationId xmlns:a16="http://schemas.microsoft.com/office/drawing/2014/main" id="{9928313A-1A5D-4B1C-91D3-25164B3216AB}"/>
              </a:ext>
            </a:extLst>
          </p:cNvPr>
          <p:cNvSpPr>
            <a:spLocks noGrp="1"/>
          </p:cNvSpPr>
          <p:nvPr>
            <p:ph type="body" sz="quarter" idx="23"/>
          </p:nvPr>
        </p:nvSpPr>
        <p:spPr>
          <a:xfrm>
            <a:off x="6968187" y="1684552"/>
            <a:ext cx="612000"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40" name="Tijdelijke aanduiding voor inhoud 7">
            <a:extLst>
              <a:ext uri="{FF2B5EF4-FFF2-40B4-BE49-F238E27FC236}">
                <a16:creationId xmlns:a16="http://schemas.microsoft.com/office/drawing/2014/main" id="{07F280F1-AF11-4F17-B20D-DAE97D6F5E42}"/>
              </a:ext>
            </a:extLst>
          </p:cNvPr>
          <p:cNvSpPr>
            <a:spLocks noGrp="1"/>
          </p:cNvSpPr>
          <p:nvPr>
            <p:ph sz="quarter" idx="10"/>
          </p:nvPr>
        </p:nvSpPr>
        <p:spPr>
          <a:xfrm>
            <a:off x="666063" y="2056021"/>
            <a:ext cx="1647645"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41" name="Tijdelijke aanduiding voor inhoud 7">
            <a:extLst>
              <a:ext uri="{FF2B5EF4-FFF2-40B4-BE49-F238E27FC236}">
                <a16:creationId xmlns:a16="http://schemas.microsoft.com/office/drawing/2014/main" id="{FA91DAA8-BD65-4071-98E6-C73063E2D4B0}"/>
              </a:ext>
            </a:extLst>
          </p:cNvPr>
          <p:cNvSpPr>
            <a:spLocks noGrp="1"/>
          </p:cNvSpPr>
          <p:nvPr>
            <p:ph sz="quarter" idx="24"/>
          </p:nvPr>
        </p:nvSpPr>
        <p:spPr>
          <a:xfrm>
            <a:off x="2980081" y="2086100"/>
            <a:ext cx="1647645"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42" name="Tijdelijke aanduiding voor inhoud 7">
            <a:extLst>
              <a:ext uri="{FF2B5EF4-FFF2-40B4-BE49-F238E27FC236}">
                <a16:creationId xmlns:a16="http://schemas.microsoft.com/office/drawing/2014/main" id="{166BE366-785C-4A2A-AEE1-B4A606D6095B}"/>
              </a:ext>
            </a:extLst>
          </p:cNvPr>
          <p:cNvSpPr>
            <a:spLocks noGrp="1"/>
          </p:cNvSpPr>
          <p:nvPr>
            <p:ph sz="quarter" idx="25"/>
          </p:nvPr>
        </p:nvSpPr>
        <p:spPr>
          <a:xfrm>
            <a:off x="5294099" y="2086100"/>
            <a:ext cx="1647645"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43" name="Tijdelijke aanduiding voor inhoud 7">
            <a:extLst>
              <a:ext uri="{FF2B5EF4-FFF2-40B4-BE49-F238E27FC236}">
                <a16:creationId xmlns:a16="http://schemas.microsoft.com/office/drawing/2014/main" id="{F4E5D153-8067-4D1F-BB6C-D33413560194}"/>
              </a:ext>
            </a:extLst>
          </p:cNvPr>
          <p:cNvSpPr>
            <a:spLocks noGrp="1"/>
          </p:cNvSpPr>
          <p:nvPr>
            <p:ph sz="quarter" idx="26"/>
          </p:nvPr>
        </p:nvSpPr>
        <p:spPr>
          <a:xfrm>
            <a:off x="7608117" y="2086100"/>
            <a:ext cx="1647645"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2" name="Tijdelijke aanduiding voor datum 1">
            <a:extLst>
              <a:ext uri="{FF2B5EF4-FFF2-40B4-BE49-F238E27FC236}">
                <a16:creationId xmlns:a16="http://schemas.microsoft.com/office/drawing/2014/main" id="{2AE1E7EB-3392-443D-9ED0-98456464D6E5}"/>
              </a:ext>
            </a:extLst>
          </p:cNvPr>
          <p:cNvSpPr>
            <a:spLocks noGrp="1"/>
          </p:cNvSpPr>
          <p:nvPr>
            <p:ph type="dt" sz="half" idx="27"/>
          </p:nvPr>
        </p:nvSpPr>
        <p:spPr/>
        <p:txBody>
          <a:bodyPr/>
          <a:lstStyle/>
          <a:p>
            <a:fld id="{2B13FC09-A32E-42DC-9EA7-2DD729B381B9}" type="datetime8">
              <a:rPr lang="nl-BE" smtClean="0"/>
              <a:t>12/09/2022 12:41</a:t>
            </a:fld>
            <a:endParaRPr lang="nl-BE"/>
          </a:p>
        </p:txBody>
      </p:sp>
      <p:sp>
        <p:nvSpPr>
          <p:cNvPr id="3" name="Tijdelijke aanduiding voor voettekst 2">
            <a:extLst>
              <a:ext uri="{FF2B5EF4-FFF2-40B4-BE49-F238E27FC236}">
                <a16:creationId xmlns:a16="http://schemas.microsoft.com/office/drawing/2014/main" id="{6D8A5713-BBB1-43AB-A989-15A014650C18}"/>
              </a:ext>
            </a:extLst>
          </p:cNvPr>
          <p:cNvSpPr>
            <a:spLocks noGrp="1"/>
          </p:cNvSpPr>
          <p:nvPr>
            <p:ph type="ftr" sz="quarter" idx="28"/>
          </p:nvPr>
        </p:nvSpPr>
        <p:spPr/>
        <p:txBody>
          <a:bodyPr/>
          <a:lstStyle/>
          <a:p>
            <a:endParaRPr lang="nl-BE" dirty="0"/>
          </a:p>
        </p:txBody>
      </p:sp>
      <p:sp>
        <p:nvSpPr>
          <p:cNvPr id="5" name="Tijdelijke aanduiding voor dianummer 4">
            <a:extLst>
              <a:ext uri="{FF2B5EF4-FFF2-40B4-BE49-F238E27FC236}">
                <a16:creationId xmlns:a16="http://schemas.microsoft.com/office/drawing/2014/main" id="{BA65D5D0-C9FA-4601-B8F0-4E56A9478A2D}"/>
              </a:ext>
            </a:extLst>
          </p:cNvPr>
          <p:cNvSpPr>
            <a:spLocks noGrp="1"/>
          </p:cNvSpPr>
          <p:nvPr>
            <p:ph type="sldNum" sz="quarter" idx="29"/>
          </p:nvPr>
        </p:nvSpPr>
        <p:spPr/>
        <p:txBody>
          <a:bodyPr/>
          <a:lstStyle/>
          <a:p>
            <a:r>
              <a:rPr lang="nl-BE" b="1"/>
              <a:t>I </a:t>
            </a:r>
            <a:fld id="{998A47CB-83C2-4F57-B662-ED980119FAC2}" type="slidenum">
              <a:rPr lang="nl-BE" smtClean="0"/>
              <a:pPr/>
              <a:t>‹#›</a:t>
            </a:fld>
            <a:r>
              <a:rPr lang="nl-BE" b="1"/>
              <a:t> I</a:t>
            </a:r>
            <a:endParaRPr lang="nl-BE" dirty="0"/>
          </a:p>
        </p:txBody>
      </p:sp>
      <p:sp>
        <p:nvSpPr>
          <p:cNvPr id="6" name="Titel 5">
            <a:extLst>
              <a:ext uri="{FF2B5EF4-FFF2-40B4-BE49-F238E27FC236}">
                <a16:creationId xmlns:a16="http://schemas.microsoft.com/office/drawing/2014/main" id="{870FFE37-49B4-44F3-ACFF-4A775C5481FA}"/>
              </a:ext>
            </a:extLst>
          </p:cNvPr>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2972177033"/>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74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Processtappen">
    <p:spTree>
      <p:nvGrpSpPr>
        <p:cNvPr id="1" name=""/>
        <p:cNvGrpSpPr/>
        <p:nvPr/>
      </p:nvGrpSpPr>
      <p:grpSpPr>
        <a:xfrm>
          <a:off x="0" y="0"/>
          <a:ext cx="0" cy="0"/>
          <a:chOff x="0" y="0"/>
          <a:chExt cx="0" cy="0"/>
        </a:xfrm>
      </p:grpSpPr>
      <p:sp>
        <p:nvSpPr>
          <p:cNvPr id="25" name="Rechthoek: afgeronde bovenhoeken 24">
            <a:extLst>
              <a:ext uri="{FF2B5EF4-FFF2-40B4-BE49-F238E27FC236}">
                <a16:creationId xmlns:a16="http://schemas.microsoft.com/office/drawing/2014/main" id="{B53711B7-E1C0-4CC6-9E44-B4138918357B}"/>
              </a:ext>
            </a:extLst>
          </p:cNvPr>
          <p:cNvSpPr/>
          <p:nvPr userDrawn="1"/>
        </p:nvSpPr>
        <p:spPr>
          <a:xfrm>
            <a:off x="2341423" y="1744218"/>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6" name="Rechthoek: afgeronde bovenhoeken 35">
            <a:extLst>
              <a:ext uri="{FF2B5EF4-FFF2-40B4-BE49-F238E27FC236}">
                <a16:creationId xmlns:a16="http://schemas.microsoft.com/office/drawing/2014/main" id="{EBDBF20E-7F7C-47C6-BB69-6AA4F283727B}"/>
              </a:ext>
            </a:extLst>
          </p:cNvPr>
          <p:cNvSpPr/>
          <p:nvPr userDrawn="1"/>
        </p:nvSpPr>
        <p:spPr>
          <a:xfrm>
            <a:off x="4168198" y="1744227"/>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4" name="Rechthoek: afgeronde bovenhoeken 43">
            <a:extLst>
              <a:ext uri="{FF2B5EF4-FFF2-40B4-BE49-F238E27FC236}">
                <a16:creationId xmlns:a16="http://schemas.microsoft.com/office/drawing/2014/main" id="{AA56764E-7057-4FB6-9ACE-95849ACEBD44}"/>
              </a:ext>
            </a:extLst>
          </p:cNvPr>
          <p:cNvSpPr/>
          <p:nvPr userDrawn="1"/>
        </p:nvSpPr>
        <p:spPr>
          <a:xfrm>
            <a:off x="5994972" y="1744218"/>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5" name="Rechthoek: afgeronde bovenhoeken 44">
            <a:extLst>
              <a:ext uri="{FF2B5EF4-FFF2-40B4-BE49-F238E27FC236}">
                <a16:creationId xmlns:a16="http://schemas.microsoft.com/office/drawing/2014/main" id="{6B906839-6F58-49BE-A495-A22DD4BDA32A}"/>
              </a:ext>
            </a:extLst>
          </p:cNvPr>
          <p:cNvSpPr/>
          <p:nvPr userDrawn="1"/>
        </p:nvSpPr>
        <p:spPr>
          <a:xfrm>
            <a:off x="7821749" y="1744217"/>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6" name="Rechthoek: afgeronde bovenhoeken 45">
            <a:extLst>
              <a:ext uri="{FF2B5EF4-FFF2-40B4-BE49-F238E27FC236}">
                <a16:creationId xmlns:a16="http://schemas.microsoft.com/office/drawing/2014/main" id="{97A047CB-0E6A-4EF2-917C-6CA6AD61EB98}"/>
              </a:ext>
            </a:extLst>
          </p:cNvPr>
          <p:cNvSpPr/>
          <p:nvPr userDrawn="1"/>
        </p:nvSpPr>
        <p:spPr>
          <a:xfrm>
            <a:off x="514649" y="1744227"/>
            <a:ext cx="1577645"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7" name="Tijdelijke aanduiding voor tekst 9">
            <a:extLst>
              <a:ext uri="{FF2B5EF4-FFF2-40B4-BE49-F238E27FC236}">
                <a16:creationId xmlns:a16="http://schemas.microsoft.com/office/drawing/2014/main" id="{4692776E-AABD-44BF-9D22-5D70308C9B6F}"/>
              </a:ext>
            </a:extLst>
          </p:cNvPr>
          <p:cNvSpPr>
            <a:spLocks noGrp="1"/>
          </p:cNvSpPr>
          <p:nvPr>
            <p:ph type="body" sz="quarter" idx="13" hasCustomPrompt="1"/>
          </p:nvPr>
        </p:nvSpPr>
        <p:spPr>
          <a:xfrm>
            <a:off x="514646" y="1608833"/>
            <a:ext cx="1577644"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48" name="Tijdelijke aanduiding voor tekst 9">
            <a:extLst>
              <a:ext uri="{FF2B5EF4-FFF2-40B4-BE49-F238E27FC236}">
                <a16:creationId xmlns:a16="http://schemas.microsoft.com/office/drawing/2014/main" id="{90A8F241-B418-43B6-981D-25093AEEEF63}"/>
              </a:ext>
            </a:extLst>
          </p:cNvPr>
          <p:cNvSpPr>
            <a:spLocks noGrp="1"/>
          </p:cNvSpPr>
          <p:nvPr>
            <p:ph type="body" sz="quarter" idx="14" hasCustomPrompt="1"/>
          </p:nvPr>
        </p:nvSpPr>
        <p:spPr>
          <a:xfrm>
            <a:off x="2341421" y="1608833"/>
            <a:ext cx="1577644"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49" name="Tijdelijke aanduiding voor tekst 9">
            <a:extLst>
              <a:ext uri="{FF2B5EF4-FFF2-40B4-BE49-F238E27FC236}">
                <a16:creationId xmlns:a16="http://schemas.microsoft.com/office/drawing/2014/main" id="{AB6FBE8F-5471-49C9-8302-C9E6AD2C957B}"/>
              </a:ext>
            </a:extLst>
          </p:cNvPr>
          <p:cNvSpPr>
            <a:spLocks noGrp="1"/>
          </p:cNvSpPr>
          <p:nvPr>
            <p:ph type="body" sz="quarter" idx="15" hasCustomPrompt="1"/>
          </p:nvPr>
        </p:nvSpPr>
        <p:spPr>
          <a:xfrm>
            <a:off x="4168197" y="1608833"/>
            <a:ext cx="1577644"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50" name="Tijdelijke aanduiding voor tekst 9">
            <a:extLst>
              <a:ext uri="{FF2B5EF4-FFF2-40B4-BE49-F238E27FC236}">
                <a16:creationId xmlns:a16="http://schemas.microsoft.com/office/drawing/2014/main" id="{2F007874-A271-4211-B014-07DB2A4C6974}"/>
              </a:ext>
            </a:extLst>
          </p:cNvPr>
          <p:cNvSpPr>
            <a:spLocks noGrp="1"/>
          </p:cNvSpPr>
          <p:nvPr>
            <p:ph type="body" sz="quarter" idx="16" hasCustomPrompt="1"/>
          </p:nvPr>
        </p:nvSpPr>
        <p:spPr>
          <a:xfrm>
            <a:off x="5994971" y="1608833"/>
            <a:ext cx="1577644"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51" name="Tijdelijke aanduiding voor tekst 9">
            <a:extLst>
              <a:ext uri="{FF2B5EF4-FFF2-40B4-BE49-F238E27FC236}">
                <a16:creationId xmlns:a16="http://schemas.microsoft.com/office/drawing/2014/main" id="{4D9B5076-6F34-4E94-8F42-0BD1C29A893E}"/>
              </a:ext>
            </a:extLst>
          </p:cNvPr>
          <p:cNvSpPr>
            <a:spLocks noGrp="1"/>
          </p:cNvSpPr>
          <p:nvPr>
            <p:ph type="body" sz="quarter" idx="17" hasCustomPrompt="1"/>
          </p:nvPr>
        </p:nvSpPr>
        <p:spPr>
          <a:xfrm>
            <a:off x="7821746" y="1608833"/>
            <a:ext cx="1577644"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52" name="Tijdelijke aanduiding voor tekst 20">
            <a:extLst>
              <a:ext uri="{FF2B5EF4-FFF2-40B4-BE49-F238E27FC236}">
                <a16:creationId xmlns:a16="http://schemas.microsoft.com/office/drawing/2014/main" id="{4393C9E9-26E8-41C5-912D-BD770AEC5A58}"/>
              </a:ext>
            </a:extLst>
          </p:cNvPr>
          <p:cNvSpPr>
            <a:spLocks noGrp="1"/>
          </p:cNvSpPr>
          <p:nvPr>
            <p:ph type="body" sz="quarter" idx="18"/>
          </p:nvPr>
        </p:nvSpPr>
        <p:spPr>
          <a:xfrm>
            <a:off x="1961096" y="1678683"/>
            <a:ext cx="511525"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53" name="Tijdelijke aanduiding voor tekst 20">
            <a:extLst>
              <a:ext uri="{FF2B5EF4-FFF2-40B4-BE49-F238E27FC236}">
                <a16:creationId xmlns:a16="http://schemas.microsoft.com/office/drawing/2014/main" id="{160C2879-BD37-455A-AD3F-411C7EDF6004}"/>
              </a:ext>
            </a:extLst>
          </p:cNvPr>
          <p:cNvSpPr>
            <a:spLocks noGrp="1"/>
          </p:cNvSpPr>
          <p:nvPr>
            <p:ph type="body" sz="quarter" idx="19"/>
          </p:nvPr>
        </p:nvSpPr>
        <p:spPr>
          <a:xfrm>
            <a:off x="7441420" y="1678683"/>
            <a:ext cx="511525"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54" name="Tijdelijke aanduiding voor tekst 20">
            <a:extLst>
              <a:ext uri="{FF2B5EF4-FFF2-40B4-BE49-F238E27FC236}">
                <a16:creationId xmlns:a16="http://schemas.microsoft.com/office/drawing/2014/main" id="{9074748C-5F0C-4836-8350-538C7CC6625E}"/>
              </a:ext>
            </a:extLst>
          </p:cNvPr>
          <p:cNvSpPr>
            <a:spLocks noGrp="1"/>
          </p:cNvSpPr>
          <p:nvPr>
            <p:ph type="body" sz="quarter" idx="20"/>
          </p:nvPr>
        </p:nvSpPr>
        <p:spPr>
          <a:xfrm>
            <a:off x="5614645" y="1671195"/>
            <a:ext cx="511525"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55" name="Tijdelijke aanduiding voor tekst 20">
            <a:extLst>
              <a:ext uri="{FF2B5EF4-FFF2-40B4-BE49-F238E27FC236}">
                <a16:creationId xmlns:a16="http://schemas.microsoft.com/office/drawing/2014/main" id="{E527CA44-C38E-4216-A287-A21C42A32A38}"/>
              </a:ext>
            </a:extLst>
          </p:cNvPr>
          <p:cNvSpPr>
            <a:spLocks noGrp="1"/>
          </p:cNvSpPr>
          <p:nvPr>
            <p:ph type="body" sz="quarter" idx="21"/>
          </p:nvPr>
        </p:nvSpPr>
        <p:spPr>
          <a:xfrm>
            <a:off x="3787870" y="1678683"/>
            <a:ext cx="511525" cy="146050"/>
          </a:xfrm>
          <a:prstGeom prst="rightArrow">
            <a:avLst/>
          </a:prstGeom>
          <a:solidFill>
            <a:schemeClr val="bg2">
              <a:lumMod val="95000"/>
            </a:schemeClr>
          </a:solidFill>
          <a:ln>
            <a:noFill/>
          </a:ln>
        </p:spPr>
        <p:txBody>
          <a:bodyPr>
            <a:noAutofit/>
          </a:bodyPr>
          <a:lstStyle>
            <a:lvl1pPr marL="0" indent="0" algn="ctr">
              <a:buFontTx/>
              <a:buNone/>
              <a:defRPr sz="975">
                <a:solidFill>
                  <a:schemeClr val="tx1">
                    <a:alpha val="0"/>
                  </a:schemeClr>
                </a:solidFill>
              </a:defRPr>
            </a:lvl1pPr>
          </a:lstStyle>
          <a:p>
            <a:pPr lvl="0"/>
            <a:r>
              <a:rPr lang="en-US"/>
              <a:t>Edit Master text styles</a:t>
            </a:r>
          </a:p>
        </p:txBody>
      </p:sp>
      <p:sp>
        <p:nvSpPr>
          <p:cNvPr id="56" name="Tijdelijke aanduiding voor inhoud 7">
            <a:extLst>
              <a:ext uri="{FF2B5EF4-FFF2-40B4-BE49-F238E27FC236}">
                <a16:creationId xmlns:a16="http://schemas.microsoft.com/office/drawing/2014/main" id="{26E76BB9-D9E1-42D3-9044-844221A3F9A9}"/>
              </a:ext>
            </a:extLst>
          </p:cNvPr>
          <p:cNvSpPr>
            <a:spLocks noGrp="1"/>
          </p:cNvSpPr>
          <p:nvPr>
            <p:ph sz="quarter" idx="10"/>
          </p:nvPr>
        </p:nvSpPr>
        <p:spPr>
          <a:xfrm>
            <a:off x="666056" y="2056021"/>
            <a:ext cx="1268083"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7" name="Tijdelijke aanduiding voor inhoud 7">
            <a:extLst>
              <a:ext uri="{FF2B5EF4-FFF2-40B4-BE49-F238E27FC236}">
                <a16:creationId xmlns:a16="http://schemas.microsoft.com/office/drawing/2014/main" id="{4EB03A41-E877-4052-9D9D-A9060F506A84}"/>
              </a:ext>
            </a:extLst>
          </p:cNvPr>
          <p:cNvSpPr>
            <a:spLocks noGrp="1"/>
          </p:cNvSpPr>
          <p:nvPr>
            <p:ph sz="quarter" idx="22"/>
          </p:nvPr>
        </p:nvSpPr>
        <p:spPr>
          <a:xfrm>
            <a:off x="2494766" y="2056021"/>
            <a:ext cx="1268083"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8" name="Tijdelijke aanduiding voor inhoud 7">
            <a:extLst>
              <a:ext uri="{FF2B5EF4-FFF2-40B4-BE49-F238E27FC236}">
                <a16:creationId xmlns:a16="http://schemas.microsoft.com/office/drawing/2014/main" id="{DF7C82CF-1E71-4631-8A4C-331CC9D582A1}"/>
              </a:ext>
            </a:extLst>
          </p:cNvPr>
          <p:cNvSpPr>
            <a:spLocks noGrp="1"/>
          </p:cNvSpPr>
          <p:nvPr>
            <p:ph sz="quarter" idx="23"/>
          </p:nvPr>
        </p:nvSpPr>
        <p:spPr>
          <a:xfrm>
            <a:off x="4323476" y="2051175"/>
            <a:ext cx="1268083"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9" name="Tijdelijke aanduiding voor inhoud 7">
            <a:extLst>
              <a:ext uri="{FF2B5EF4-FFF2-40B4-BE49-F238E27FC236}">
                <a16:creationId xmlns:a16="http://schemas.microsoft.com/office/drawing/2014/main" id="{7E6E6937-6532-4A00-87D9-C714241AA211}"/>
              </a:ext>
            </a:extLst>
          </p:cNvPr>
          <p:cNvSpPr>
            <a:spLocks noGrp="1"/>
          </p:cNvSpPr>
          <p:nvPr>
            <p:ph sz="quarter" idx="24"/>
          </p:nvPr>
        </p:nvSpPr>
        <p:spPr>
          <a:xfrm>
            <a:off x="6152186" y="2051175"/>
            <a:ext cx="1268083"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0" name="Tijdelijke aanduiding voor inhoud 7">
            <a:extLst>
              <a:ext uri="{FF2B5EF4-FFF2-40B4-BE49-F238E27FC236}">
                <a16:creationId xmlns:a16="http://schemas.microsoft.com/office/drawing/2014/main" id="{D0EBC0DC-3A2E-43D2-BA95-3E6E800D80DB}"/>
              </a:ext>
            </a:extLst>
          </p:cNvPr>
          <p:cNvSpPr>
            <a:spLocks noGrp="1"/>
          </p:cNvSpPr>
          <p:nvPr>
            <p:ph sz="quarter" idx="25"/>
          </p:nvPr>
        </p:nvSpPr>
        <p:spPr>
          <a:xfrm>
            <a:off x="7980896" y="2051175"/>
            <a:ext cx="1268083"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2" name="Titel 1">
            <a:extLst>
              <a:ext uri="{FF2B5EF4-FFF2-40B4-BE49-F238E27FC236}">
                <a16:creationId xmlns:a16="http://schemas.microsoft.com/office/drawing/2014/main" id="{320D0DA7-A9C3-4B15-AC17-BFE94BABC709}"/>
              </a:ext>
            </a:extLst>
          </p:cNvPr>
          <p:cNvSpPr>
            <a:spLocks noGrp="1"/>
          </p:cNvSpPr>
          <p:nvPr>
            <p:ph type="title"/>
          </p:nvPr>
        </p:nvSpPr>
        <p:spPr/>
        <p:txBody>
          <a:bodyPr/>
          <a:lstStyle/>
          <a:p>
            <a:r>
              <a:rPr lang="en-US"/>
              <a:t>Click to edit Master title style</a:t>
            </a:r>
            <a:endParaRPr lang="nl-BE"/>
          </a:p>
        </p:txBody>
      </p:sp>
      <p:sp>
        <p:nvSpPr>
          <p:cNvPr id="3" name="Tijdelijke aanduiding voor datum 2">
            <a:extLst>
              <a:ext uri="{FF2B5EF4-FFF2-40B4-BE49-F238E27FC236}">
                <a16:creationId xmlns:a16="http://schemas.microsoft.com/office/drawing/2014/main" id="{BD85244B-2270-4093-B808-1F836810B577}"/>
              </a:ext>
            </a:extLst>
          </p:cNvPr>
          <p:cNvSpPr>
            <a:spLocks noGrp="1"/>
          </p:cNvSpPr>
          <p:nvPr>
            <p:ph type="dt" sz="half" idx="26"/>
          </p:nvPr>
        </p:nvSpPr>
        <p:spPr/>
        <p:txBody>
          <a:bodyPr/>
          <a:lstStyle/>
          <a:p>
            <a:fld id="{108BE535-93A6-4F2C-9A2C-92DE37861BDD}" type="datetime8">
              <a:rPr lang="nl-BE" smtClean="0"/>
              <a:t>12/09/2022 12:41</a:t>
            </a:fld>
            <a:endParaRPr lang="nl-BE"/>
          </a:p>
        </p:txBody>
      </p:sp>
      <p:sp>
        <p:nvSpPr>
          <p:cNvPr id="4" name="Tijdelijke aanduiding voor voettekst 3">
            <a:extLst>
              <a:ext uri="{FF2B5EF4-FFF2-40B4-BE49-F238E27FC236}">
                <a16:creationId xmlns:a16="http://schemas.microsoft.com/office/drawing/2014/main" id="{E7134011-AC5B-4567-9897-6D4A7CBFC2F2}"/>
              </a:ext>
            </a:extLst>
          </p:cNvPr>
          <p:cNvSpPr>
            <a:spLocks noGrp="1"/>
          </p:cNvSpPr>
          <p:nvPr>
            <p:ph type="ftr" sz="quarter" idx="27"/>
          </p:nvPr>
        </p:nvSpPr>
        <p:spPr/>
        <p:txBody>
          <a:bodyPr/>
          <a:lstStyle/>
          <a:p>
            <a:endParaRPr lang="nl-BE" dirty="0"/>
          </a:p>
        </p:txBody>
      </p:sp>
      <p:sp>
        <p:nvSpPr>
          <p:cNvPr id="5" name="Tijdelijke aanduiding voor dianummer 4">
            <a:extLst>
              <a:ext uri="{FF2B5EF4-FFF2-40B4-BE49-F238E27FC236}">
                <a16:creationId xmlns:a16="http://schemas.microsoft.com/office/drawing/2014/main" id="{3730BEBA-FAFC-42B8-8E09-BD35591E6FE0}"/>
              </a:ext>
            </a:extLst>
          </p:cNvPr>
          <p:cNvSpPr>
            <a:spLocks noGrp="1"/>
          </p:cNvSpPr>
          <p:nvPr>
            <p:ph type="sldNum" sz="quarter" idx="28"/>
          </p:nvPr>
        </p:nvSpPr>
        <p:spPr/>
        <p:txBody>
          <a:bodyPr/>
          <a:lstStyle/>
          <a:p>
            <a:r>
              <a:rPr lang="nl-BE" b="1"/>
              <a:t>I </a:t>
            </a:r>
            <a:fld id="{998A47CB-83C2-4F57-B662-ED980119FAC2}" type="slidenum">
              <a:rPr lang="nl-BE" smtClean="0"/>
              <a:pPr/>
              <a:t>‹#›</a:t>
            </a:fld>
            <a:r>
              <a:rPr lang="nl-BE" b="1"/>
              <a:t> I</a:t>
            </a:r>
            <a:endParaRPr lang="nl-BE" dirty="0"/>
          </a:p>
        </p:txBody>
      </p:sp>
    </p:spTree>
    <p:extLst>
      <p:ext uri="{BB962C8B-B14F-4D97-AF65-F5344CB8AC3E}">
        <p14:creationId xmlns:p14="http://schemas.microsoft.com/office/powerpoint/2010/main" val="2117730972"/>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74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Processtappen">
    <p:spTree>
      <p:nvGrpSpPr>
        <p:cNvPr id="1" name=""/>
        <p:cNvGrpSpPr/>
        <p:nvPr/>
      </p:nvGrpSpPr>
      <p:grpSpPr>
        <a:xfrm>
          <a:off x="0" y="0"/>
          <a:ext cx="0" cy="0"/>
          <a:chOff x="0" y="0"/>
          <a:chExt cx="0" cy="0"/>
        </a:xfrm>
      </p:grpSpPr>
      <p:sp>
        <p:nvSpPr>
          <p:cNvPr id="27" name="Rechthoek: afgeronde bovenhoeken 26">
            <a:extLst>
              <a:ext uri="{FF2B5EF4-FFF2-40B4-BE49-F238E27FC236}">
                <a16:creationId xmlns:a16="http://schemas.microsoft.com/office/drawing/2014/main" id="{BCEC0B38-C8BE-496C-A55B-6B98038F677D}"/>
              </a:ext>
            </a:extLst>
          </p:cNvPr>
          <p:cNvSpPr/>
          <p:nvPr userDrawn="1"/>
        </p:nvSpPr>
        <p:spPr>
          <a:xfrm>
            <a:off x="2023210" y="1744218"/>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8" name="Rechthoek: afgeronde bovenhoeken 27">
            <a:extLst>
              <a:ext uri="{FF2B5EF4-FFF2-40B4-BE49-F238E27FC236}">
                <a16:creationId xmlns:a16="http://schemas.microsoft.com/office/drawing/2014/main" id="{25D15464-9E56-4CD9-B553-2EED3CDA15AD}"/>
              </a:ext>
            </a:extLst>
          </p:cNvPr>
          <p:cNvSpPr/>
          <p:nvPr userDrawn="1"/>
        </p:nvSpPr>
        <p:spPr>
          <a:xfrm>
            <a:off x="3525255" y="174422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9" name="Rechthoek: afgeronde bovenhoeken 28">
            <a:extLst>
              <a:ext uri="{FF2B5EF4-FFF2-40B4-BE49-F238E27FC236}">
                <a16:creationId xmlns:a16="http://schemas.microsoft.com/office/drawing/2014/main" id="{8169F888-ABEF-4047-91B2-B623A0B7EC16}"/>
              </a:ext>
            </a:extLst>
          </p:cNvPr>
          <p:cNvSpPr/>
          <p:nvPr userDrawn="1"/>
        </p:nvSpPr>
        <p:spPr>
          <a:xfrm>
            <a:off x="5027299" y="1744218"/>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0" name="Rechthoek: afgeronde bovenhoeken 29">
            <a:extLst>
              <a:ext uri="{FF2B5EF4-FFF2-40B4-BE49-F238E27FC236}">
                <a16:creationId xmlns:a16="http://schemas.microsoft.com/office/drawing/2014/main" id="{A5756820-BE16-45E1-B9DA-5D73AC36903E}"/>
              </a:ext>
            </a:extLst>
          </p:cNvPr>
          <p:cNvSpPr/>
          <p:nvPr userDrawn="1"/>
        </p:nvSpPr>
        <p:spPr>
          <a:xfrm>
            <a:off x="6529343" y="174421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1" name="Rechthoek: afgeronde bovenhoeken 30">
            <a:extLst>
              <a:ext uri="{FF2B5EF4-FFF2-40B4-BE49-F238E27FC236}">
                <a16:creationId xmlns:a16="http://schemas.microsoft.com/office/drawing/2014/main" id="{4FD5A176-4F8D-4FE3-B905-41161C1D4CE2}"/>
              </a:ext>
            </a:extLst>
          </p:cNvPr>
          <p:cNvSpPr/>
          <p:nvPr userDrawn="1"/>
        </p:nvSpPr>
        <p:spPr>
          <a:xfrm>
            <a:off x="521166" y="174422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32" name="Tijdelijke aanduiding voor tekst 9">
            <a:extLst>
              <a:ext uri="{FF2B5EF4-FFF2-40B4-BE49-F238E27FC236}">
                <a16:creationId xmlns:a16="http://schemas.microsoft.com/office/drawing/2014/main" id="{814A345A-3292-4412-9E7B-F8416A998A52}"/>
              </a:ext>
            </a:extLst>
          </p:cNvPr>
          <p:cNvSpPr>
            <a:spLocks noGrp="1"/>
          </p:cNvSpPr>
          <p:nvPr>
            <p:ph type="body" sz="quarter" idx="13" hasCustomPrompt="1"/>
          </p:nvPr>
        </p:nvSpPr>
        <p:spPr>
          <a:xfrm>
            <a:off x="521167"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3" name="Tijdelijke aanduiding voor tekst 9">
            <a:extLst>
              <a:ext uri="{FF2B5EF4-FFF2-40B4-BE49-F238E27FC236}">
                <a16:creationId xmlns:a16="http://schemas.microsoft.com/office/drawing/2014/main" id="{603F5276-4872-4E1D-8C72-2AE75880812E}"/>
              </a:ext>
            </a:extLst>
          </p:cNvPr>
          <p:cNvSpPr>
            <a:spLocks noGrp="1"/>
          </p:cNvSpPr>
          <p:nvPr>
            <p:ph type="body" sz="quarter" idx="14" hasCustomPrompt="1"/>
          </p:nvPr>
        </p:nvSpPr>
        <p:spPr>
          <a:xfrm>
            <a:off x="2023212"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4" name="Tijdelijke aanduiding voor tekst 9">
            <a:extLst>
              <a:ext uri="{FF2B5EF4-FFF2-40B4-BE49-F238E27FC236}">
                <a16:creationId xmlns:a16="http://schemas.microsoft.com/office/drawing/2014/main" id="{5E3D0AB6-8CF9-4416-8EED-AA402845B3A0}"/>
              </a:ext>
            </a:extLst>
          </p:cNvPr>
          <p:cNvSpPr>
            <a:spLocks noGrp="1"/>
          </p:cNvSpPr>
          <p:nvPr>
            <p:ph type="body" sz="quarter" idx="15" hasCustomPrompt="1"/>
          </p:nvPr>
        </p:nvSpPr>
        <p:spPr>
          <a:xfrm>
            <a:off x="3525257"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7" name="Tijdelijke aanduiding voor tekst 9">
            <a:extLst>
              <a:ext uri="{FF2B5EF4-FFF2-40B4-BE49-F238E27FC236}">
                <a16:creationId xmlns:a16="http://schemas.microsoft.com/office/drawing/2014/main" id="{E29F065D-8DFE-4E02-AE62-302CC94D87FE}"/>
              </a:ext>
            </a:extLst>
          </p:cNvPr>
          <p:cNvSpPr>
            <a:spLocks noGrp="1"/>
          </p:cNvSpPr>
          <p:nvPr>
            <p:ph type="body" sz="quarter" idx="16" hasCustomPrompt="1"/>
          </p:nvPr>
        </p:nvSpPr>
        <p:spPr>
          <a:xfrm>
            <a:off x="5027302"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8" name="Tijdelijke aanduiding voor tekst 9">
            <a:extLst>
              <a:ext uri="{FF2B5EF4-FFF2-40B4-BE49-F238E27FC236}">
                <a16:creationId xmlns:a16="http://schemas.microsoft.com/office/drawing/2014/main" id="{846A5E21-D9A5-45C5-9057-97E48B75AAA7}"/>
              </a:ext>
            </a:extLst>
          </p:cNvPr>
          <p:cNvSpPr>
            <a:spLocks noGrp="1"/>
          </p:cNvSpPr>
          <p:nvPr>
            <p:ph type="body" sz="quarter" idx="17" hasCustomPrompt="1"/>
          </p:nvPr>
        </p:nvSpPr>
        <p:spPr>
          <a:xfrm>
            <a:off x="6529347"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39" name="Rechthoek: afgeronde bovenhoeken 38">
            <a:extLst>
              <a:ext uri="{FF2B5EF4-FFF2-40B4-BE49-F238E27FC236}">
                <a16:creationId xmlns:a16="http://schemas.microsoft.com/office/drawing/2014/main" id="{413B94C8-15A6-4DD6-94DD-E21F98FD1FD8}"/>
              </a:ext>
            </a:extLst>
          </p:cNvPr>
          <p:cNvSpPr/>
          <p:nvPr userDrawn="1"/>
        </p:nvSpPr>
        <p:spPr>
          <a:xfrm>
            <a:off x="8031389" y="1744217"/>
            <a:ext cx="1368000" cy="4213105"/>
          </a:xfrm>
          <a:prstGeom prst="round2SameRect">
            <a:avLst>
              <a:gd name="adj1" fmla="val 0"/>
              <a:gd name="adj2" fmla="val 8202"/>
            </a:avLst>
          </a:prstGeom>
          <a:solidFill>
            <a:schemeClr val="bg2">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0" name="Tijdelijke aanduiding voor tekst 9">
            <a:extLst>
              <a:ext uri="{FF2B5EF4-FFF2-40B4-BE49-F238E27FC236}">
                <a16:creationId xmlns:a16="http://schemas.microsoft.com/office/drawing/2014/main" id="{05332A38-D114-4026-BEC5-C7150AF757F3}"/>
              </a:ext>
            </a:extLst>
          </p:cNvPr>
          <p:cNvSpPr>
            <a:spLocks noGrp="1"/>
          </p:cNvSpPr>
          <p:nvPr>
            <p:ph type="body" sz="quarter" idx="22" hasCustomPrompt="1"/>
          </p:nvPr>
        </p:nvSpPr>
        <p:spPr>
          <a:xfrm>
            <a:off x="8031391" y="1608833"/>
            <a:ext cx="1368000" cy="285750"/>
          </a:xfrm>
          <a:prstGeom prst="roundRect">
            <a:avLst/>
          </a:prstGeom>
          <a:solidFill>
            <a:schemeClr val="accent3"/>
          </a:solidFill>
        </p:spPr>
        <p:txBody>
          <a:bodyPr anchor="ctr">
            <a:noAutofit/>
          </a:bodyPr>
          <a:lstStyle>
            <a:lvl1pPr marL="0" indent="0" algn="ctr">
              <a:buFontTx/>
              <a:buNone/>
              <a:defRPr sz="853" b="1">
                <a:solidFill>
                  <a:schemeClr val="bg1"/>
                </a:solidFill>
              </a:defRPr>
            </a:lvl1pPr>
            <a:lvl2pPr>
              <a:defRPr sz="975"/>
            </a:lvl2pPr>
            <a:lvl3pPr>
              <a:defRPr sz="894"/>
            </a:lvl3pPr>
            <a:lvl4pPr>
              <a:defRPr sz="853"/>
            </a:lvl4pPr>
            <a:lvl5pPr>
              <a:defRPr sz="853"/>
            </a:lvl5pPr>
          </a:lstStyle>
          <a:p>
            <a:pPr lvl="0"/>
            <a:r>
              <a:rPr lang="nl-NL" dirty="0"/>
              <a:t>TEKSTSTIJL VAN HET MODEL BEWERKEN</a:t>
            </a:r>
          </a:p>
        </p:txBody>
      </p:sp>
      <p:sp>
        <p:nvSpPr>
          <p:cNvPr id="41" name="Tijdelijke aanduiding voor tekst 20">
            <a:extLst>
              <a:ext uri="{FF2B5EF4-FFF2-40B4-BE49-F238E27FC236}">
                <a16:creationId xmlns:a16="http://schemas.microsoft.com/office/drawing/2014/main" id="{2406EC9F-ED10-4C80-9001-0D318D215A1A}"/>
              </a:ext>
            </a:extLst>
          </p:cNvPr>
          <p:cNvSpPr>
            <a:spLocks noGrp="1"/>
          </p:cNvSpPr>
          <p:nvPr>
            <p:ph type="body" sz="quarter" idx="18"/>
          </p:nvPr>
        </p:nvSpPr>
        <p:spPr>
          <a:xfrm>
            <a:off x="1738285" y="1678683"/>
            <a:ext cx="435807" cy="146050"/>
          </a:xfrm>
          <a:prstGeom prst="rightArrow">
            <a:avLst/>
          </a:prstGeom>
          <a:solidFill>
            <a:schemeClr val="bg2">
              <a:lumMod val="95000"/>
            </a:schemeClr>
          </a:solidFill>
          <a:ln>
            <a:noFill/>
          </a:ln>
        </p:spPr>
        <p:txBody>
          <a:bodyPr>
            <a:noAutofit/>
          </a:bodyPr>
          <a:lstStyle>
            <a:lvl1pPr marL="0" indent="0" algn="ctr">
              <a:buFontTx/>
              <a:buNone/>
              <a:defRPr sz="100">
                <a:solidFill>
                  <a:schemeClr val="tx1">
                    <a:alpha val="0"/>
                  </a:schemeClr>
                </a:solidFill>
              </a:defRPr>
            </a:lvl1pPr>
          </a:lstStyle>
          <a:p>
            <a:pPr lvl="0"/>
            <a:r>
              <a:rPr lang="en-US"/>
              <a:t>Edit Master text styles</a:t>
            </a:r>
          </a:p>
        </p:txBody>
      </p:sp>
      <p:sp>
        <p:nvSpPr>
          <p:cNvPr id="42" name="Tijdelijke aanduiding voor tekst 20">
            <a:extLst>
              <a:ext uri="{FF2B5EF4-FFF2-40B4-BE49-F238E27FC236}">
                <a16:creationId xmlns:a16="http://schemas.microsoft.com/office/drawing/2014/main" id="{6C18960B-79F3-41B1-B8B0-B3D46753A285}"/>
              </a:ext>
            </a:extLst>
          </p:cNvPr>
          <p:cNvSpPr>
            <a:spLocks noGrp="1"/>
          </p:cNvSpPr>
          <p:nvPr>
            <p:ph type="body" sz="quarter" idx="19"/>
          </p:nvPr>
        </p:nvSpPr>
        <p:spPr>
          <a:xfrm>
            <a:off x="6244418" y="1678683"/>
            <a:ext cx="435807" cy="146050"/>
          </a:xfrm>
          <a:prstGeom prst="rightArrow">
            <a:avLst/>
          </a:prstGeom>
          <a:solidFill>
            <a:schemeClr val="bg2">
              <a:lumMod val="95000"/>
            </a:schemeClr>
          </a:solidFill>
          <a:ln>
            <a:noFill/>
          </a:ln>
        </p:spPr>
        <p:txBody>
          <a:bodyPr>
            <a:noAutofit/>
          </a:bodyPr>
          <a:lstStyle>
            <a:lvl1pPr marL="0" indent="0" algn="ctr">
              <a:buFontTx/>
              <a:buNone/>
              <a:defRPr sz="100">
                <a:solidFill>
                  <a:schemeClr val="tx1">
                    <a:alpha val="0"/>
                  </a:schemeClr>
                </a:solidFill>
              </a:defRPr>
            </a:lvl1pPr>
          </a:lstStyle>
          <a:p>
            <a:pPr lvl="0"/>
            <a:r>
              <a:rPr lang="en-US"/>
              <a:t>Edit Master text styles</a:t>
            </a:r>
          </a:p>
        </p:txBody>
      </p:sp>
      <p:sp>
        <p:nvSpPr>
          <p:cNvPr id="43" name="Tijdelijke aanduiding voor tekst 20">
            <a:extLst>
              <a:ext uri="{FF2B5EF4-FFF2-40B4-BE49-F238E27FC236}">
                <a16:creationId xmlns:a16="http://schemas.microsoft.com/office/drawing/2014/main" id="{64698BEA-CBFF-4C6B-A581-C5DC38E09F63}"/>
              </a:ext>
            </a:extLst>
          </p:cNvPr>
          <p:cNvSpPr>
            <a:spLocks noGrp="1"/>
          </p:cNvSpPr>
          <p:nvPr>
            <p:ph type="body" sz="quarter" idx="20"/>
          </p:nvPr>
        </p:nvSpPr>
        <p:spPr>
          <a:xfrm>
            <a:off x="4742373" y="1671195"/>
            <a:ext cx="435807" cy="146050"/>
          </a:xfrm>
          <a:prstGeom prst="rightArrow">
            <a:avLst/>
          </a:prstGeom>
          <a:solidFill>
            <a:schemeClr val="bg2">
              <a:lumMod val="95000"/>
            </a:schemeClr>
          </a:solidFill>
          <a:ln>
            <a:noFill/>
          </a:ln>
        </p:spPr>
        <p:txBody>
          <a:bodyPr>
            <a:noAutofit/>
          </a:bodyPr>
          <a:lstStyle>
            <a:lvl1pPr marL="0" indent="0" algn="ctr">
              <a:buFontTx/>
              <a:buNone/>
              <a:defRPr sz="100">
                <a:solidFill>
                  <a:schemeClr val="tx1">
                    <a:alpha val="0"/>
                  </a:schemeClr>
                </a:solidFill>
              </a:defRPr>
            </a:lvl1pPr>
          </a:lstStyle>
          <a:p>
            <a:pPr lvl="0"/>
            <a:r>
              <a:rPr lang="en-US"/>
              <a:t>Edit Master text styles</a:t>
            </a:r>
          </a:p>
        </p:txBody>
      </p:sp>
      <p:sp>
        <p:nvSpPr>
          <p:cNvPr id="61" name="Tijdelijke aanduiding voor tekst 20">
            <a:extLst>
              <a:ext uri="{FF2B5EF4-FFF2-40B4-BE49-F238E27FC236}">
                <a16:creationId xmlns:a16="http://schemas.microsoft.com/office/drawing/2014/main" id="{08662F00-C2AA-43B4-8537-9D9550CF8529}"/>
              </a:ext>
            </a:extLst>
          </p:cNvPr>
          <p:cNvSpPr>
            <a:spLocks noGrp="1"/>
          </p:cNvSpPr>
          <p:nvPr>
            <p:ph type="body" sz="quarter" idx="21"/>
          </p:nvPr>
        </p:nvSpPr>
        <p:spPr>
          <a:xfrm>
            <a:off x="3240329" y="1678683"/>
            <a:ext cx="435807" cy="146050"/>
          </a:xfrm>
          <a:prstGeom prst="rightArrow">
            <a:avLst/>
          </a:prstGeom>
          <a:solidFill>
            <a:schemeClr val="bg2">
              <a:lumMod val="95000"/>
            </a:schemeClr>
          </a:solidFill>
          <a:ln>
            <a:noFill/>
          </a:ln>
        </p:spPr>
        <p:txBody>
          <a:bodyPr>
            <a:noAutofit/>
          </a:bodyPr>
          <a:lstStyle>
            <a:lvl1pPr marL="0" indent="0" algn="ctr">
              <a:buFontTx/>
              <a:buNone/>
              <a:defRPr sz="100">
                <a:solidFill>
                  <a:schemeClr val="tx1">
                    <a:alpha val="0"/>
                  </a:schemeClr>
                </a:solidFill>
              </a:defRPr>
            </a:lvl1pPr>
          </a:lstStyle>
          <a:p>
            <a:pPr lvl="0"/>
            <a:r>
              <a:rPr lang="en-US"/>
              <a:t>Edit Master text styles</a:t>
            </a:r>
          </a:p>
        </p:txBody>
      </p:sp>
      <p:sp>
        <p:nvSpPr>
          <p:cNvPr id="62" name="Tijdelijke aanduiding voor tekst 20">
            <a:extLst>
              <a:ext uri="{FF2B5EF4-FFF2-40B4-BE49-F238E27FC236}">
                <a16:creationId xmlns:a16="http://schemas.microsoft.com/office/drawing/2014/main" id="{7BBA9E4D-5406-4AF2-A2CA-2AF6B0CD03C6}"/>
              </a:ext>
            </a:extLst>
          </p:cNvPr>
          <p:cNvSpPr>
            <a:spLocks noGrp="1"/>
          </p:cNvSpPr>
          <p:nvPr>
            <p:ph type="body" sz="quarter" idx="23"/>
          </p:nvPr>
        </p:nvSpPr>
        <p:spPr>
          <a:xfrm>
            <a:off x="7746462" y="1678683"/>
            <a:ext cx="435807" cy="146050"/>
          </a:xfrm>
          <a:prstGeom prst="rightArrow">
            <a:avLst/>
          </a:prstGeom>
          <a:solidFill>
            <a:schemeClr val="bg2">
              <a:lumMod val="95000"/>
            </a:schemeClr>
          </a:solidFill>
          <a:ln>
            <a:noFill/>
          </a:ln>
        </p:spPr>
        <p:txBody>
          <a:bodyPr>
            <a:noAutofit/>
          </a:bodyPr>
          <a:lstStyle>
            <a:lvl1pPr marL="0" indent="0" algn="ctr">
              <a:buFontTx/>
              <a:buNone/>
              <a:defRPr sz="100">
                <a:solidFill>
                  <a:schemeClr val="tx1">
                    <a:alpha val="0"/>
                  </a:schemeClr>
                </a:solidFill>
              </a:defRPr>
            </a:lvl1pPr>
          </a:lstStyle>
          <a:p>
            <a:pPr lvl="0"/>
            <a:r>
              <a:rPr lang="en-US"/>
              <a:t>Edit Master text styles</a:t>
            </a:r>
          </a:p>
        </p:txBody>
      </p:sp>
      <p:sp>
        <p:nvSpPr>
          <p:cNvPr id="63" name="Tijdelijke aanduiding voor inhoud 7">
            <a:extLst>
              <a:ext uri="{FF2B5EF4-FFF2-40B4-BE49-F238E27FC236}">
                <a16:creationId xmlns:a16="http://schemas.microsoft.com/office/drawing/2014/main" id="{AB3AB9B3-3D66-4295-9ABB-31DC482E8C2C}"/>
              </a:ext>
            </a:extLst>
          </p:cNvPr>
          <p:cNvSpPr>
            <a:spLocks noGrp="1"/>
          </p:cNvSpPr>
          <p:nvPr>
            <p:ph sz="quarter" idx="30"/>
          </p:nvPr>
        </p:nvSpPr>
        <p:spPr>
          <a:xfrm>
            <a:off x="675669" y="2051175"/>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4" name="Tijdelijke aanduiding voor inhoud 7">
            <a:extLst>
              <a:ext uri="{FF2B5EF4-FFF2-40B4-BE49-F238E27FC236}">
                <a16:creationId xmlns:a16="http://schemas.microsoft.com/office/drawing/2014/main" id="{E7E92662-8A28-423A-B636-52116DBAE789}"/>
              </a:ext>
            </a:extLst>
          </p:cNvPr>
          <p:cNvSpPr>
            <a:spLocks noGrp="1"/>
          </p:cNvSpPr>
          <p:nvPr>
            <p:ph sz="quarter" idx="31"/>
          </p:nvPr>
        </p:nvSpPr>
        <p:spPr>
          <a:xfrm>
            <a:off x="2181677" y="2051175"/>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5" name="Tijdelijke aanduiding voor inhoud 7">
            <a:extLst>
              <a:ext uri="{FF2B5EF4-FFF2-40B4-BE49-F238E27FC236}">
                <a16:creationId xmlns:a16="http://schemas.microsoft.com/office/drawing/2014/main" id="{62CDF057-5603-426A-9B33-31C7B8570F9B}"/>
              </a:ext>
            </a:extLst>
          </p:cNvPr>
          <p:cNvSpPr>
            <a:spLocks noGrp="1"/>
          </p:cNvSpPr>
          <p:nvPr>
            <p:ph sz="quarter" idx="32"/>
          </p:nvPr>
        </p:nvSpPr>
        <p:spPr>
          <a:xfrm>
            <a:off x="3687685" y="2029968"/>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6" name="Tijdelijke aanduiding voor inhoud 7">
            <a:extLst>
              <a:ext uri="{FF2B5EF4-FFF2-40B4-BE49-F238E27FC236}">
                <a16:creationId xmlns:a16="http://schemas.microsoft.com/office/drawing/2014/main" id="{C0E4F424-0565-4931-B892-D7FB07216700}"/>
              </a:ext>
            </a:extLst>
          </p:cNvPr>
          <p:cNvSpPr>
            <a:spLocks noGrp="1"/>
          </p:cNvSpPr>
          <p:nvPr>
            <p:ph sz="quarter" idx="33"/>
          </p:nvPr>
        </p:nvSpPr>
        <p:spPr>
          <a:xfrm>
            <a:off x="5193693" y="2029968"/>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7" name="Tijdelijke aanduiding voor inhoud 7">
            <a:extLst>
              <a:ext uri="{FF2B5EF4-FFF2-40B4-BE49-F238E27FC236}">
                <a16:creationId xmlns:a16="http://schemas.microsoft.com/office/drawing/2014/main" id="{CD5273DA-0B1E-42DC-91B5-5CAA8F185C16}"/>
              </a:ext>
            </a:extLst>
          </p:cNvPr>
          <p:cNvSpPr>
            <a:spLocks noGrp="1"/>
          </p:cNvSpPr>
          <p:nvPr>
            <p:ph sz="quarter" idx="34"/>
          </p:nvPr>
        </p:nvSpPr>
        <p:spPr>
          <a:xfrm>
            <a:off x="6699700" y="2029968"/>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68" name="Tijdelijke aanduiding voor inhoud 7">
            <a:extLst>
              <a:ext uri="{FF2B5EF4-FFF2-40B4-BE49-F238E27FC236}">
                <a16:creationId xmlns:a16="http://schemas.microsoft.com/office/drawing/2014/main" id="{907A790D-CE5F-4E35-984D-FE300A176FEE}"/>
              </a:ext>
            </a:extLst>
          </p:cNvPr>
          <p:cNvSpPr>
            <a:spLocks noGrp="1"/>
          </p:cNvSpPr>
          <p:nvPr>
            <p:ph sz="quarter" idx="35"/>
          </p:nvPr>
        </p:nvSpPr>
        <p:spPr>
          <a:xfrm>
            <a:off x="8205709" y="2029968"/>
            <a:ext cx="1032078" cy="3749556"/>
          </a:xfrm>
          <a:prstGeom prst="rect">
            <a:avLst/>
          </a:prstGeom>
        </p:spPr>
        <p:txBody>
          <a:bodyPr/>
          <a:lstStyle>
            <a:lvl1pPr marL="139307" indent="-139307">
              <a:lnSpc>
                <a:spcPct val="100000"/>
              </a:lnSpc>
              <a:buFont typeface="Arial" panose="020B0604020202020204" pitchFamily="34" charset="0"/>
              <a:buChar char="•"/>
              <a:defRPr sz="975"/>
            </a:lvl1pPr>
            <a:lvl2pPr marL="292507" indent="-139307">
              <a:lnSpc>
                <a:spcPct val="100000"/>
              </a:lnSpc>
              <a:buFont typeface="Calibri" panose="020F0502020204030204" pitchFamily="34" charset="0"/>
              <a:buChar char="‒"/>
              <a:defRPr sz="894" b="0"/>
            </a:lvl2pPr>
            <a:lvl3pPr marL="438761" indent="-139307">
              <a:lnSpc>
                <a:spcPct val="100000"/>
              </a:lnSpc>
              <a:buFont typeface="Calibri" panose="020F0502020204030204" pitchFamily="34" charset="0"/>
              <a:buChar char="›"/>
              <a:defRPr sz="853" b="0" i="0">
                <a:solidFill>
                  <a:schemeClr val="tx1"/>
                </a:solidFill>
              </a:defRPr>
            </a:lvl3pPr>
            <a:lvl4pPr marL="585015" indent="-139307">
              <a:lnSpc>
                <a:spcPct val="100000"/>
              </a:lnSpc>
              <a:buFont typeface="Courier New" panose="02070309020205020404" pitchFamily="49" charset="0"/>
              <a:buChar char="o"/>
              <a:defRPr sz="813" i="0"/>
            </a:lvl4pPr>
            <a:lvl5pPr marL="731269" indent="-139307">
              <a:lnSpc>
                <a:spcPct val="100000"/>
              </a:lnSpc>
              <a:buFont typeface="Wingdings" panose="05000000000000000000" pitchFamily="2" charset="2"/>
              <a:buChar char="§"/>
              <a:defRPr sz="731"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2" name="Tijdelijke aanduiding voor datum 1">
            <a:extLst>
              <a:ext uri="{FF2B5EF4-FFF2-40B4-BE49-F238E27FC236}">
                <a16:creationId xmlns:a16="http://schemas.microsoft.com/office/drawing/2014/main" id="{F7DEDF37-58ED-4CBE-8E53-4C2E776F7D61}"/>
              </a:ext>
            </a:extLst>
          </p:cNvPr>
          <p:cNvSpPr>
            <a:spLocks noGrp="1"/>
          </p:cNvSpPr>
          <p:nvPr>
            <p:ph type="dt" sz="half" idx="36"/>
          </p:nvPr>
        </p:nvSpPr>
        <p:spPr/>
        <p:txBody>
          <a:bodyPr/>
          <a:lstStyle/>
          <a:p>
            <a:fld id="{A620DB96-F176-4CDB-AE4F-20649C077661}" type="datetime8">
              <a:rPr lang="nl-BE" smtClean="0"/>
              <a:t>12/09/2022 12:41</a:t>
            </a:fld>
            <a:endParaRPr lang="nl-BE"/>
          </a:p>
        </p:txBody>
      </p:sp>
      <p:sp>
        <p:nvSpPr>
          <p:cNvPr id="3" name="Tijdelijke aanduiding voor voettekst 2">
            <a:extLst>
              <a:ext uri="{FF2B5EF4-FFF2-40B4-BE49-F238E27FC236}">
                <a16:creationId xmlns:a16="http://schemas.microsoft.com/office/drawing/2014/main" id="{68C35BAE-5B5A-49D2-93D4-DD3E4F198E16}"/>
              </a:ext>
            </a:extLst>
          </p:cNvPr>
          <p:cNvSpPr>
            <a:spLocks noGrp="1"/>
          </p:cNvSpPr>
          <p:nvPr>
            <p:ph type="ftr" sz="quarter" idx="37"/>
          </p:nvPr>
        </p:nvSpPr>
        <p:spPr/>
        <p:txBody>
          <a:bodyPr/>
          <a:lstStyle/>
          <a:p>
            <a:endParaRPr lang="nl-BE" dirty="0"/>
          </a:p>
        </p:txBody>
      </p:sp>
      <p:sp>
        <p:nvSpPr>
          <p:cNvPr id="4" name="Tijdelijke aanduiding voor dianummer 3">
            <a:extLst>
              <a:ext uri="{FF2B5EF4-FFF2-40B4-BE49-F238E27FC236}">
                <a16:creationId xmlns:a16="http://schemas.microsoft.com/office/drawing/2014/main" id="{F89D83C7-0019-4D8B-8185-747D7B12AF18}"/>
              </a:ext>
            </a:extLst>
          </p:cNvPr>
          <p:cNvSpPr>
            <a:spLocks noGrp="1"/>
          </p:cNvSpPr>
          <p:nvPr>
            <p:ph type="sldNum" sz="quarter" idx="38"/>
          </p:nvPr>
        </p:nvSpPr>
        <p:spPr/>
        <p:txBody>
          <a:bodyPr/>
          <a:lstStyle/>
          <a:p>
            <a:r>
              <a:rPr lang="nl-BE" b="1"/>
              <a:t>I </a:t>
            </a:r>
            <a:fld id="{998A47CB-83C2-4F57-B662-ED980119FAC2}" type="slidenum">
              <a:rPr lang="nl-BE" smtClean="0"/>
              <a:pPr/>
              <a:t>‹#›</a:t>
            </a:fld>
            <a:r>
              <a:rPr lang="nl-BE" b="1"/>
              <a:t> I</a:t>
            </a:r>
            <a:endParaRPr lang="nl-BE" dirty="0"/>
          </a:p>
        </p:txBody>
      </p:sp>
      <p:sp>
        <p:nvSpPr>
          <p:cNvPr id="5" name="Titel 4">
            <a:extLst>
              <a:ext uri="{FF2B5EF4-FFF2-40B4-BE49-F238E27FC236}">
                <a16:creationId xmlns:a16="http://schemas.microsoft.com/office/drawing/2014/main" id="{9764A0CC-7700-4A66-AD80-2EC5A7172B82}"/>
              </a:ext>
            </a:extLst>
          </p:cNvPr>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320926944"/>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74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CD42AAE4-7757-4621-B9D3-12C903E09746}"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4" name="Tijdelijke aanduiding voor inhoud 3">
            <a:extLst>
              <a:ext uri="{FF2B5EF4-FFF2-40B4-BE49-F238E27FC236}">
                <a16:creationId xmlns:a16="http://schemas.microsoft.com/office/drawing/2014/main" id="{ED72F42B-D7F5-4736-85D6-378BEBEA79C9}"/>
              </a:ext>
            </a:extLst>
          </p:cNvPr>
          <p:cNvSpPr>
            <a:spLocks noGrp="1"/>
          </p:cNvSpPr>
          <p:nvPr>
            <p:ph sz="quarter" idx="49"/>
          </p:nvPr>
        </p:nvSpPr>
        <p:spPr>
          <a:xfrm>
            <a:off x="506909" y="1412875"/>
            <a:ext cx="8892183" cy="4749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17546728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05E63720-AAFD-4FB7-BCD8-EE31087C3E4C}"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4" name="Tijdelijke aanduiding voor inhoud 3">
            <a:extLst>
              <a:ext uri="{FF2B5EF4-FFF2-40B4-BE49-F238E27FC236}">
                <a16:creationId xmlns:a16="http://schemas.microsoft.com/office/drawing/2014/main" id="{ED72F42B-D7F5-4736-85D6-378BEBEA79C9}"/>
              </a:ext>
            </a:extLst>
          </p:cNvPr>
          <p:cNvSpPr>
            <a:spLocks noGrp="1"/>
          </p:cNvSpPr>
          <p:nvPr>
            <p:ph sz="quarter" idx="49"/>
          </p:nvPr>
        </p:nvSpPr>
        <p:spPr>
          <a:xfrm>
            <a:off x="506909" y="1412876"/>
            <a:ext cx="8892183" cy="2258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Tijdelijke aanduiding voor inhoud 3">
            <a:extLst>
              <a:ext uri="{FF2B5EF4-FFF2-40B4-BE49-F238E27FC236}">
                <a16:creationId xmlns:a16="http://schemas.microsoft.com/office/drawing/2014/main" id="{AA299001-A89C-4370-B5DD-EB4E08A42217}"/>
              </a:ext>
            </a:extLst>
          </p:cNvPr>
          <p:cNvSpPr>
            <a:spLocks noGrp="1"/>
          </p:cNvSpPr>
          <p:nvPr>
            <p:ph sz="quarter" idx="50"/>
          </p:nvPr>
        </p:nvSpPr>
        <p:spPr>
          <a:xfrm>
            <a:off x="506909" y="3907844"/>
            <a:ext cx="8892183" cy="2258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155206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3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F6573736-69EE-4BCE-955D-C8AA727F385E}"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4" name="Tijdelijke aanduiding voor inhoud 3">
            <a:extLst>
              <a:ext uri="{FF2B5EF4-FFF2-40B4-BE49-F238E27FC236}">
                <a16:creationId xmlns:a16="http://schemas.microsoft.com/office/drawing/2014/main" id="{ED72F42B-D7F5-4736-85D6-378BEBEA79C9}"/>
              </a:ext>
            </a:extLst>
          </p:cNvPr>
          <p:cNvSpPr>
            <a:spLocks noGrp="1"/>
          </p:cNvSpPr>
          <p:nvPr>
            <p:ph sz="quarter" idx="49"/>
          </p:nvPr>
        </p:nvSpPr>
        <p:spPr>
          <a:xfrm>
            <a:off x="506910" y="1412876"/>
            <a:ext cx="240297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Tijdelijke aanduiding voor inhoud 3">
            <a:extLst>
              <a:ext uri="{FF2B5EF4-FFF2-40B4-BE49-F238E27FC236}">
                <a16:creationId xmlns:a16="http://schemas.microsoft.com/office/drawing/2014/main" id="{AA299001-A89C-4370-B5DD-EB4E08A42217}"/>
              </a:ext>
            </a:extLst>
          </p:cNvPr>
          <p:cNvSpPr>
            <a:spLocks noGrp="1"/>
          </p:cNvSpPr>
          <p:nvPr>
            <p:ph sz="quarter" idx="50"/>
          </p:nvPr>
        </p:nvSpPr>
        <p:spPr>
          <a:xfrm>
            <a:off x="3111103" y="1412876"/>
            <a:ext cx="628798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29149672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4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4ED983CB-001C-4A81-8F05-851A0DF05337}"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4" name="Tijdelijke aanduiding voor inhoud 3">
            <a:extLst>
              <a:ext uri="{FF2B5EF4-FFF2-40B4-BE49-F238E27FC236}">
                <a16:creationId xmlns:a16="http://schemas.microsoft.com/office/drawing/2014/main" id="{ED72F42B-D7F5-4736-85D6-378BEBEA79C9}"/>
              </a:ext>
            </a:extLst>
          </p:cNvPr>
          <p:cNvSpPr>
            <a:spLocks noGrp="1"/>
          </p:cNvSpPr>
          <p:nvPr>
            <p:ph sz="quarter" idx="49"/>
          </p:nvPr>
        </p:nvSpPr>
        <p:spPr>
          <a:xfrm>
            <a:off x="506910" y="1412876"/>
            <a:ext cx="4353221"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Tijdelijke aanduiding voor inhoud 3">
            <a:extLst>
              <a:ext uri="{FF2B5EF4-FFF2-40B4-BE49-F238E27FC236}">
                <a16:creationId xmlns:a16="http://schemas.microsoft.com/office/drawing/2014/main" id="{AA299001-A89C-4370-B5DD-EB4E08A42217}"/>
              </a:ext>
            </a:extLst>
          </p:cNvPr>
          <p:cNvSpPr>
            <a:spLocks noGrp="1"/>
          </p:cNvSpPr>
          <p:nvPr>
            <p:ph sz="quarter" idx="50"/>
          </p:nvPr>
        </p:nvSpPr>
        <p:spPr>
          <a:xfrm>
            <a:off x="5045871" y="1412876"/>
            <a:ext cx="4353221"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6284554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5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B818435A-D606-4AFD-B2F7-B464B43B4138}"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4" name="Tijdelijke aanduiding voor inhoud 3">
            <a:extLst>
              <a:ext uri="{FF2B5EF4-FFF2-40B4-BE49-F238E27FC236}">
                <a16:creationId xmlns:a16="http://schemas.microsoft.com/office/drawing/2014/main" id="{ED72F42B-D7F5-4736-85D6-378BEBEA79C9}"/>
              </a:ext>
            </a:extLst>
          </p:cNvPr>
          <p:cNvSpPr>
            <a:spLocks noGrp="1"/>
          </p:cNvSpPr>
          <p:nvPr>
            <p:ph sz="quarter" idx="49"/>
          </p:nvPr>
        </p:nvSpPr>
        <p:spPr>
          <a:xfrm>
            <a:off x="506910" y="3429000"/>
            <a:ext cx="2542282" cy="2737202"/>
          </a:xfrm>
          <a:solidFill>
            <a:schemeClr val="accent1"/>
          </a:solidFill>
        </p:spPr>
        <p:txBody>
          <a:bodyPr anchor="ctr">
            <a:normAutofit/>
          </a:bodyPr>
          <a:lstStyle>
            <a:lvl1pPr>
              <a:buClr>
                <a:schemeClr val="bg1"/>
              </a:buClr>
              <a:defRPr sz="1463">
                <a:solidFill>
                  <a:schemeClr val="bg1"/>
                </a:solidFill>
              </a:defRPr>
            </a:lvl1pPr>
            <a:lvl2pPr>
              <a:buClr>
                <a:schemeClr val="bg1"/>
              </a:buClr>
              <a:defRPr sz="1300">
                <a:solidFill>
                  <a:schemeClr val="bg1"/>
                </a:solidFill>
              </a:defRPr>
            </a:lvl2pPr>
            <a:lvl3pPr>
              <a:buClr>
                <a:schemeClr val="bg1"/>
              </a:buClr>
              <a:defRPr sz="1138">
                <a:solidFill>
                  <a:schemeClr val="bg1"/>
                </a:solidFill>
              </a:defRPr>
            </a:lvl3pPr>
            <a:lvl4pPr>
              <a:buClr>
                <a:schemeClr val="bg1"/>
              </a:buClr>
              <a:defRPr sz="975">
                <a:solidFill>
                  <a:schemeClr val="bg1"/>
                </a:solidFill>
              </a:defRPr>
            </a:lvl4pPr>
            <a:lvl5pPr>
              <a:buClr>
                <a:schemeClr val="bg1"/>
              </a:buClr>
              <a:defRPr sz="975">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Tijdelijke aanduiding voor inhoud 3">
            <a:extLst>
              <a:ext uri="{FF2B5EF4-FFF2-40B4-BE49-F238E27FC236}">
                <a16:creationId xmlns:a16="http://schemas.microsoft.com/office/drawing/2014/main" id="{AA299001-A89C-4370-B5DD-EB4E08A42217}"/>
              </a:ext>
            </a:extLst>
          </p:cNvPr>
          <p:cNvSpPr>
            <a:spLocks noGrp="1"/>
          </p:cNvSpPr>
          <p:nvPr>
            <p:ph sz="quarter" idx="50"/>
          </p:nvPr>
        </p:nvSpPr>
        <p:spPr>
          <a:xfrm>
            <a:off x="3281363" y="1412876"/>
            <a:ext cx="611772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700197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6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BE545840-F116-4DD6-AC55-B4D7C7EF6C8E}"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8" name="Tijdelijke aanduiding voor inhoud 3">
            <a:extLst>
              <a:ext uri="{FF2B5EF4-FFF2-40B4-BE49-F238E27FC236}">
                <a16:creationId xmlns:a16="http://schemas.microsoft.com/office/drawing/2014/main" id="{64CF06D3-3D7A-400A-ABBB-09CB6BBF15FC}"/>
              </a:ext>
            </a:extLst>
          </p:cNvPr>
          <p:cNvSpPr>
            <a:spLocks noGrp="1"/>
          </p:cNvSpPr>
          <p:nvPr>
            <p:ph sz="quarter" idx="49"/>
          </p:nvPr>
        </p:nvSpPr>
        <p:spPr>
          <a:xfrm>
            <a:off x="6992243" y="1412876"/>
            <a:ext cx="240297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0" name="Tijdelijke aanduiding voor inhoud 3">
            <a:extLst>
              <a:ext uri="{FF2B5EF4-FFF2-40B4-BE49-F238E27FC236}">
                <a16:creationId xmlns:a16="http://schemas.microsoft.com/office/drawing/2014/main" id="{2ABEB9AE-504F-47D1-8F93-AB1EF58DCC99}"/>
              </a:ext>
            </a:extLst>
          </p:cNvPr>
          <p:cNvSpPr>
            <a:spLocks noGrp="1"/>
          </p:cNvSpPr>
          <p:nvPr>
            <p:ph sz="quarter" idx="50"/>
          </p:nvPr>
        </p:nvSpPr>
        <p:spPr>
          <a:xfrm>
            <a:off x="506909" y="1412876"/>
            <a:ext cx="628798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35195295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7_Tekst">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D213A881-C4AF-4EE7-8800-9C830320DFCE}"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8" name="Tijdelijke aanduiding voor inhoud 3">
            <a:extLst>
              <a:ext uri="{FF2B5EF4-FFF2-40B4-BE49-F238E27FC236}">
                <a16:creationId xmlns:a16="http://schemas.microsoft.com/office/drawing/2014/main" id="{64CF06D3-3D7A-400A-ABBB-09CB6BBF15FC}"/>
              </a:ext>
            </a:extLst>
          </p:cNvPr>
          <p:cNvSpPr>
            <a:spLocks noGrp="1"/>
          </p:cNvSpPr>
          <p:nvPr>
            <p:ph sz="quarter" idx="49"/>
          </p:nvPr>
        </p:nvSpPr>
        <p:spPr>
          <a:xfrm>
            <a:off x="6992243" y="1412876"/>
            <a:ext cx="2402979" cy="4753327"/>
          </a:xfrm>
          <a:solidFill>
            <a:schemeClr val="accent1"/>
          </a:solidFill>
        </p:spPr>
        <p:txBody>
          <a:bodyPr anchor="b">
            <a:normAutofit/>
          </a:bodyPr>
          <a:lstStyle>
            <a:lvl1pPr marL="0" indent="0">
              <a:buClr>
                <a:schemeClr val="bg1"/>
              </a:buClr>
              <a:buNone/>
              <a:defRPr sz="1463">
                <a:solidFill>
                  <a:schemeClr val="bg1"/>
                </a:solidFill>
              </a:defRPr>
            </a:lvl1pPr>
            <a:lvl2pPr marL="371475" indent="0">
              <a:buClr>
                <a:schemeClr val="bg1"/>
              </a:buClr>
              <a:buNone/>
              <a:defRPr sz="1300">
                <a:solidFill>
                  <a:schemeClr val="bg1"/>
                </a:solidFill>
              </a:defRPr>
            </a:lvl2pPr>
            <a:lvl3pPr>
              <a:buClr>
                <a:schemeClr val="bg1"/>
              </a:buClr>
              <a:defRPr sz="1138">
                <a:solidFill>
                  <a:schemeClr val="bg1"/>
                </a:solidFill>
              </a:defRPr>
            </a:lvl3pPr>
            <a:lvl4pPr>
              <a:buClr>
                <a:schemeClr val="bg1"/>
              </a:buClr>
              <a:defRPr sz="975">
                <a:solidFill>
                  <a:schemeClr val="bg1"/>
                </a:solidFill>
              </a:defRPr>
            </a:lvl4pPr>
            <a:lvl5pPr>
              <a:buClr>
                <a:schemeClr val="bg1"/>
              </a:buClr>
              <a:defRPr sz="975">
                <a:solidFill>
                  <a:schemeClr val="bg1"/>
                </a:solidFill>
              </a:defRPr>
            </a:lvl5pPr>
          </a:lstStyle>
          <a:p>
            <a:pPr lvl="0"/>
            <a:r>
              <a:rPr lang="en-US"/>
              <a:t>Edit Master text styles</a:t>
            </a:r>
          </a:p>
          <a:p>
            <a:pPr lvl="1"/>
            <a:r>
              <a:rPr lang="en-US"/>
              <a:t>Second level</a:t>
            </a:r>
          </a:p>
        </p:txBody>
      </p:sp>
      <p:sp>
        <p:nvSpPr>
          <p:cNvPr id="10" name="Tijdelijke aanduiding voor inhoud 3">
            <a:extLst>
              <a:ext uri="{FF2B5EF4-FFF2-40B4-BE49-F238E27FC236}">
                <a16:creationId xmlns:a16="http://schemas.microsoft.com/office/drawing/2014/main" id="{2ABEB9AE-504F-47D1-8F93-AB1EF58DCC99}"/>
              </a:ext>
            </a:extLst>
          </p:cNvPr>
          <p:cNvSpPr>
            <a:spLocks noGrp="1"/>
          </p:cNvSpPr>
          <p:nvPr>
            <p:ph sz="quarter" idx="50"/>
          </p:nvPr>
        </p:nvSpPr>
        <p:spPr>
          <a:xfrm>
            <a:off x="506909" y="1412876"/>
            <a:ext cx="6287989" cy="47533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Tijdelijke aanduiding voor afbeelding 6">
            <a:extLst>
              <a:ext uri="{FF2B5EF4-FFF2-40B4-BE49-F238E27FC236}">
                <a16:creationId xmlns:a16="http://schemas.microsoft.com/office/drawing/2014/main" id="{925DC7A2-21EC-4832-B6EE-0BDAFA6D2962}"/>
              </a:ext>
            </a:extLst>
          </p:cNvPr>
          <p:cNvSpPr>
            <a:spLocks noGrp="1"/>
          </p:cNvSpPr>
          <p:nvPr>
            <p:ph type="pic" sz="quarter" idx="12"/>
          </p:nvPr>
        </p:nvSpPr>
        <p:spPr>
          <a:xfrm>
            <a:off x="7294109" y="1744217"/>
            <a:ext cx="806152" cy="992188"/>
          </a:xfrm>
          <a:prstGeom prst="rect">
            <a:avLst/>
          </a:prstGeom>
          <a:ln>
            <a:solidFill>
              <a:schemeClr val="bg2"/>
            </a:solidFill>
          </a:ln>
        </p:spPr>
        <p:txBody>
          <a:bodyPr>
            <a:normAutofit/>
          </a:bodyPr>
          <a:lstStyle>
            <a:lvl1pPr marL="0" indent="0" algn="ctr">
              <a:buFontTx/>
              <a:buNone/>
              <a:defRPr sz="894">
                <a:solidFill>
                  <a:schemeClr val="bg1"/>
                </a:solidFill>
              </a:defRPr>
            </a:lvl1pPr>
          </a:lstStyle>
          <a:p>
            <a:r>
              <a:rPr lang="en-US"/>
              <a:t>Click icon to add picture</a:t>
            </a:r>
            <a:endParaRPr lang="nl-BE" dirty="0"/>
          </a:p>
        </p:txBody>
      </p:sp>
      <p:sp>
        <p:nvSpPr>
          <p:cNvPr id="11" name="Tijdelijke aanduiding voor afbeelding 6">
            <a:extLst>
              <a:ext uri="{FF2B5EF4-FFF2-40B4-BE49-F238E27FC236}">
                <a16:creationId xmlns:a16="http://schemas.microsoft.com/office/drawing/2014/main" id="{F36075ED-A051-47DA-BFCC-AAD76AAFC063}"/>
              </a:ext>
            </a:extLst>
          </p:cNvPr>
          <p:cNvSpPr>
            <a:spLocks noGrp="1"/>
          </p:cNvSpPr>
          <p:nvPr>
            <p:ph type="pic" sz="quarter" idx="13"/>
          </p:nvPr>
        </p:nvSpPr>
        <p:spPr>
          <a:xfrm>
            <a:off x="8303816" y="1744217"/>
            <a:ext cx="806152" cy="992188"/>
          </a:xfrm>
          <a:prstGeom prst="rect">
            <a:avLst/>
          </a:prstGeom>
          <a:ln>
            <a:solidFill>
              <a:schemeClr val="bg2"/>
            </a:solidFill>
          </a:ln>
        </p:spPr>
        <p:txBody>
          <a:bodyPr>
            <a:normAutofit/>
          </a:bodyPr>
          <a:lstStyle>
            <a:lvl1pPr marL="0" indent="0" algn="ctr">
              <a:buFontTx/>
              <a:buNone/>
              <a:defRPr sz="894">
                <a:solidFill>
                  <a:schemeClr val="bg1"/>
                </a:solidFill>
              </a:defRPr>
            </a:lvl1pPr>
          </a:lstStyle>
          <a:p>
            <a:r>
              <a:rPr lang="en-US"/>
              <a:t>Click icon to add picture</a:t>
            </a:r>
            <a:endParaRPr lang="nl-BE" dirty="0"/>
          </a:p>
        </p:txBody>
      </p:sp>
      <p:sp>
        <p:nvSpPr>
          <p:cNvPr id="12" name="Tijdelijke aanduiding voor afbeelding 6">
            <a:extLst>
              <a:ext uri="{FF2B5EF4-FFF2-40B4-BE49-F238E27FC236}">
                <a16:creationId xmlns:a16="http://schemas.microsoft.com/office/drawing/2014/main" id="{B3A0F371-9B03-4F8E-AEAD-9F859A0F4D0A}"/>
              </a:ext>
            </a:extLst>
          </p:cNvPr>
          <p:cNvSpPr>
            <a:spLocks noGrp="1"/>
          </p:cNvSpPr>
          <p:nvPr>
            <p:ph type="pic" sz="quarter" idx="14"/>
          </p:nvPr>
        </p:nvSpPr>
        <p:spPr>
          <a:xfrm>
            <a:off x="7294109" y="3333113"/>
            <a:ext cx="806152" cy="992188"/>
          </a:xfrm>
          <a:prstGeom prst="rect">
            <a:avLst/>
          </a:prstGeom>
          <a:ln>
            <a:solidFill>
              <a:schemeClr val="bg2"/>
            </a:solidFill>
          </a:ln>
        </p:spPr>
        <p:txBody>
          <a:bodyPr>
            <a:normAutofit/>
          </a:bodyPr>
          <a:lstStyle>
            <a:lvl1pPr marL="0" indent="0" algn="ctr">
              <a:buFontTx/>
              <a:buNone/>
              <a:defRPr sz="894">
                <a:solidFill>
                  <a:schemeClr val="bg1"/>
                </a:solidFill>
              </a:defRPr>
            </a:lvl1pPr>
          </a:lstStyle>
          <a:p>
            <a:r>
              <a:rPr lang="en-US"/>
              <a:t>Click icon to add picture</a:t>
            </a:r>
            <a:endParaRPr lang="nl-BE" dirty="0"/>
          </a:p>
        </p:txBody>
      </p:sp>
      <p:sp>
        <p:nvSpPr>
          <p:cNvPr id="13" name="Tijdelijke aanduiding voor afbeelding 6">
            <a:extLst>
              <a:ext uri="{FF2B5EF4-FFF2-40B4-BE49-F238E27FC236}">
                <a16:creationId xmlns:a16="http://schemas.microsoft.com/office/drawing/2014/main" id="{E644C610-3C37-482C-BF7A-7C08ECE20A7D}"/>
              </a:ext>
            </a:extLst>
          </p:cNvPr>
          <p:cNvSpPr>
            <a:spLocks noGrp="1"/>
          </p:cNvSpPr>
          <p:nvPr>
            <p:ph type="pic" sz="quarter" idx="15"/>
          </p:nvPr>
        </p:nvSpPr>
        <p:spPr>
          <a:xfrm>
            <a:off x="8303816" y="3333113"/>
            <a:ext cx="806152" cy="992188"/>
          </a:xfrm>
          <a:prstGeom prst="rect">
            <a:avLst/>
          </a:prstGeom>
          <a:ln>
            <a:solidFill>
              <a:schemeClr val="bg2"/>
            </a:solidFill>
          </a:ln>
        </p:spPr>
        <p:txBody>
          <a:bodyPr>
            <a:normAutofit/>
          </a:bodyPr>
          <a:lstStyle>
            <a:lvl1pPr marL="0" indent="0" algn="ctr">
              <a:buFontTx/>
              <a:buNone/>
              <a:defRPr sz="894">
                <a:solidFill>
                  <a:schemeClr val="bg1"/>
                </a:solidFill>
              </a:defRPr>
            </a:lvl1pPr>
          </a:lstStyle>
          <a:p>
            <a:r>
              <a:rPr lang="en-US"/>
              <a:t>Click icon to add picture</a:t>
            </a:r>
            <a:endParaRPr lang="nl-BE"/>
          </a:p>
        </p:txBody>
      </p:sp>
      <p:sp>
        <p:nvSpPr>
          <p:cNvPr id="14" name="Tijdelijke aanduiding voor tekst 11">
            <a:extLst>
              <a:ext uri="{FF2B5EF4-FFF2-40B4-BE49-F238E27FC236}">
                <a16:creationId xmlns:a16="http://schemas.microsoft.com/office/drawing/2014/main" id="{34A8CD2F-6117-4A16-A115-65587D556745}"/>
              </a:ext>
            </a:extLst>
          </p:cNvPr>
          <p:cNvSpPr>
            <a:spLocks noGrp="1"/>
          </p:cNvSpPr>
          <p:nvPr>
            <p:ph type="body" sz="quarter" idx="20"/>
          </p:nvPr>
        </p:nvSpPr>
        <p:spPr>
          <a:xfrm>
            <a:off x="7294109" y="2771757"/>
            <a:ext cx="806152" cy="361631"/>
          </a:xfrm>
          <a:prstGeom prst="rect">
            <a:avLst/>
          </a:prstGeom>
        </p:spPr>
        <p:txBody>
          <a:bodyPr>
            <a:noAutofit/>
          </a:bodyPr>
          <a:lstStyle>
            <a:lvl1pPr marL="0" indent="0">
              <a:buFont typeface="Calibri" panose="020F0502020204030204" pitchFamily="34" charset="0"/>
              <a:buChar char="​"/>
              <a:defRPr sz="894" b="1">
                <a:solidFill>
                  <a:schemeClr val="bg1"/>
                </a:solidFill>
              </a:defRPr>
            </a:lvl1pPr>
            <a:lvl2pPr marL="0" indent="0">
              <a:buFont typeface="Calibri" panose="020F0502020204030204" pitchFamily="34" charset="0"/>
              <a:buChar char="​"/>
              <a:defRPr sz="853">
                <a:solidFill>
                  <a:schemeClr val="bg1"/>
                </a:solidFill>
              </a:defRPr>
            </a:lvl2pPr>
          </a:lstStyle>
          <a:p>
            <a:pPr lvl="0"/>
            <a:r>
              <a:rPr lang="en-US"/>
              <a:t>Edit Master text styles</a:t>
            </a:r>
          </a:p>
          <a:p>
            <a:pPr lvl="1"/>
            <a:r>
              <a:rPr lang="en-US"/>
              <a:t>Second level</a:t>
            </a:r>
          </a:p>
        </p:txBody>
      </p:sp>
      <p:sp>
        <p:nvSpPr>
          <p:cNvPr id="15" name="Tijdelijke aanduiding voor tekst 11">
            <a:extLst>
              <a:ext uri="{FF2B5EF4-FFF2-40B4-BE49-F238E27FC236}">
                <a16:creationId xmlns:a16="http://schemas.microsoft.com/office/drawing/2014/main" id="{C4C6E14E-9890-4DA1-B1B9-1DEA14A2AADA}"/>
              </a:ext>
            </a:extLst>
          </p:cNvPr>
          <p:cNvSpPr>
            <a:spLocks noGrp="1"/>
          </p:cNvSpPr>
          <p:nvPr>
            <p:ph type="body" sz="quarter" idx="21"/>
          </p:nvPr>
        </p:nvSpPr>
        <p:spPr>
          <a:xfrm>
            <a:off x="8302668" y="2775537"/>
            <a:ext cx="807299" cy="361631"/>
          </a:xfrm>
          <a:prstGeom prst="rect">
            <a:avLst/>
          </a:prstGeom>
        </p:spPr>
        <p:txBody>
          <a:bodyPr>
            <a:noAutofit/>
          </a:bodyPr>
          <a:lstStyle>
            <a:lvl1pPr marL="0" indent="0" algn="r">
              <a:buFont typeface="Calibri" panose="020F0502020204030204" pitchFamily="34" charset="0"/>
              <a:buChar char="​"/>
              <a:defRPr sz="894" b="1">
                <a:solidFill>
                  <a:schemeClr val="bg1"/>
                </a:solidFill>
              </a:defRPr>
            </a:lvl1pPr>
            <a:lvl2pPr marL="0" indent="0" algn="r">
              <a:buFont typeface="Calibri" panose="020F0502020204030204" pitchFamily="34" charset="0"/>
              <a:buChar char="​"/>
              <a:defRPr sz="853">
                <a:solidFill>
                  <a:schemeClr val="bg1"/>
                </a:solidFill>
              </a:defRPr>
            </a:lvl2pPr>
          </a:lstStyle>
          <a:p>
            <a:pPr lvl="0"/>
            <a:r>
              <a:rPr lang="en-US"/>
              <a:t>Edit Master text styles</a:t>
            </a:r>
          </a:p>
          <a:p>
            <a:pPr lvl="1"/>
            <a:r>
              <a:rPr lang="en-US"/>
              <a:t>Second level</a:t>
            </a:r>
          </a:p>
        </p:txBody>
      </p:sp>
      <p:sp>
        <p:nvSpPr>
          <p:cNvPr id="16" name="Tijdelijke aanduiding voor tekst 11">
            <a:extLst>
              <a:ext uri="{FF2B5EF4-FFF2-40B4-BE49-F238E27FC236}">
                <a16:creationId xmlns:a16="http://schemas.microsoft.com/office/drawing/2014/main" id="{7B6D57AD-A538-4ED0-8580-774F6A29F874}"/>
              </a:ext>
            </a:extLst>
          </p:cNvPr>
          <p:cNvSpPr>
            <a:spLocks noGrp="1"/>
          </p:cNvSpPr>
          <p:nvPr>
            <p:ph type="body" sz="quarter" idx="22"/>
          </p:nvPr>
        </p:nvSpPr>
        <p:spPr>
          <a:xfrm>
            <a:off x="7294109" y="4348395"/>
            <a:ext cx="806152" cy="361631"/>
          </a:xfrm>
          <a:prstGeom prst="rect">
            <a:avLst/>
          </a:prstGeom>
        </p:spPr>
        <p:txBody>
          <a:bodyPr>
            <a:noAutofit/>
          </a:bodyPr>
          <a:lstStyle>
            <a:lvl1pPr marL="0" indent="0">
              <a:buFont typeface="Calibri" panose="020F0502020204030204" pitchFamily="34" charset="0"/>
              <a:buChar char="​"/>
              <a:defRPr sz="894" b="1">
                <a:solidFill>
                  <a:schemeClr val="bg1"/>
                </a:solidFill>
              </a:defRPr>
            </a:lvl1pPr>
            <a:lvl2pPr marL="0" indent="0">
              <a:buFont typeface="Calibri" panose="020F0502020204030204" pitchFamily="34" charset="0"/>
              <a:buChar char="​"/>
              <a:defRPr sz="853">
                <a:solidFill>
                  <a:schemeClr val="bg1"/>
                </a:solidFill>
              </a:defRPr>
            </a:lvl2pPr>
          </a:lstStyle>
          <a:p>
            <a:pPr lvl="0"/>
            <a:r>
              <a:rPr lang="en-US"/>
              <a:t>Edit Master text styles</a:t>
            </a:r>
          </a:p>
          <a:p>
            <a:pPr lvl="1"/>
            <a:r>
              <a:rPr lang="en-US"/>
              <a:t>Second level</a:t>
            </a:r>
          </a:p>
        </p:txBody>
      </p:sp>
      <p:sp>
        <p:nvSpPr>
          <p:cNvPr id="17" name="Tijdelijke aanduiding voor tekst 11">
            <a:extLst>
              <a:ext uri="{FF2B5EF4-FFF2-40B4-BE49-F238E27FC236}">
                <a16:creationId xmlns:a16="http://schemas.microsoft.com/office/drawing/2014/main" id="{9AAD8A56-189D-4F9A-8C5E-53E81FCBE848}"/>
              </a:ext>
            </a:extLst>
          </p:cNvPr>
          <p:cNvSpPr>
            <a:spLocks noGrp="1"/>
          </p:cNvSpPr>
          <p:nvPr>
            <p:ph type="body" sz="quarter" idx="23"/>
          </p:nvPr>
        </p:nvSpPr>
        <p:spPr>
          <a:xfrm>
            <a:off x="8302667" y="4352175"/>
            <a:ext cx="807299" cy="361631"/>
          </a:xfrm>
          <a:prstGeom prst="rect">
            <a:avLst/>
          </a:prstGeom>
        </p:spPr>
        <p:txBody>
          <a:bodyPr>
            <a:noAutofit/>
          </a:bodyPr>
          <a:lstStyle>
            <a:lvl1pPr marL="0" indent="0" algn="r">
              <a:buFont typeface="Calibri" panose="020F0502020204030204" pitchFamily="34" charset="0"/>
              <a:buChar char="​"/>
              <a:defRPr sz="894" b="1">
                <a:solidFill>
                  <a:schemeClr val="bg1"/>
                </a:solidFill>
              </a:defRPr>
            </a:lvl1pPr>
            <a:lvl2pPr marL="0" indent="0" algn="r">
              <a:buFont typeface="Calibri" panose="020F0502020204030204" pitchFamily="34" charset="0"/>
              <a:buChar char="​"/>
              <a:defRPr sz="853">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22998437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trix">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A613DE71-4D8D-4F30-8381-32021D61170E}"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18" name="Tijdelijke aanduiding voor inhoud 3">
            <a:extLst>
              <a:ext uri="{FF2B5EF4-FFF2-40B4-BE49-F238E27FC236}">
                <a16:creationId xmlns:a16="http://schemas.microsoft.com/office/drawing/2014/main" id="{3FE37E4F-ED86-4F5F-9063-52651CC41FDF}"/>
              </a:ext>
            </a:extLst>
          </p:cNvPr>
          <p:cNvSpPr>
            <a:spLocks noGrp="1"/>
          </p:cNvSpPr>
          <p:nvPr>
            <p:ph sz="quarter" idx="49"/>
          </p:nvPr>
        </p:nvSpPr>
        <p:spPr>
          <a:xfrm>
            <a:off x="6992243" y="1412876"/>
            <a:ext cx="2402979" cy="4753327"/>
          </a:xfrm>
          <a:solidFill>
            <a:schemeClr val="bg1">
              <a:lumMod val="95000"/>
            </a:schemeClr>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grpSp>
        <p:nvGrpSpPr>
          <p:cNvPr id="3" name="Groep 2">
            <a:extLst>
              <a:ext uri="{FF2B5EF4-FFF2-40B4-BE49-F238E27FC236}">
                <a16:creationId xmlns:a16="http://schemas.microsoft.com/office/drawing/2014/main" id="{9A0A2AEE-2B2A-4863-BA60-A65C1253FDA2}"/>
              </a:ext>
            </a:extLst>
          </p:cNvPr>
          <p:cNvGrpSpPr/>
          <p:nvPr userDrawn="1"/>
        </p:nvGrpSpPr>
        <p:grpSpPr>
          <a:xfrm>
            <a:off x="506909" y="1412524"/>
            <a:ext cx="6030664" cy="4753327"/>
            <a:chOff x="1466490" y="1947912"/>
            <a:chExt cx="4425352" cy="3780030"/>
          </a:xfrm>
        </p:grpSpPr>
        <p:cxnSp>
          <p:nvCxnSpPr>
            <p:cNvPr id="19" name="Rechte verbindingslijn 18">
              <a:extLst>
                <a:ext uri="{FF2B5EF4-FFF2-40B4-BE49-F238E27FC236}">
                  <a16:creationId xmlns:a16="http://schemas.microsoft.com/office/drawing/2014/main" id="{52F46DC8-08A2-4F8C-B65B-52060925085E}"/>
                </a:ext>
              </a:extLst>
            </p:cNvPr>
            <p:cNvCxnSpPr/>
            <p:nvPr userDrawn="1"/>
          </p:nvCxnSpPr>
          <p:spPr>
            <a:xfrm>
              <a:off x="1466490" y="1947912"/>
              <a:ext cx="0" cy="3780028"/>
            </a:xfrm>
            <a:prstGeom prst="line">
              <a:avLst/>
            </a:prstGeom>
            <a:ln w="19050">
              <a:solidFill>
                <a:schemeClr val="bg1">
                  <a:lumMod val="5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19">
              <a:extLst>
                <a:ext uri="{FF2B5EF4-FFF2-40B4-BE49-F238E27FC236}">
                  <a16:creationId xmlns:a16="http://schemas.microsoft.com/office/drawing/2014/main" id="{4CB3EDD8-8A5B-471B-A40E-215BE799398F}"/>
                </a:ext>
              </a:extLst>
            </p:cNvPr>
            <p:cNvCxnSpPr>
              <a:cxnSpLocks/>
            </p:cNvCxnSpPr>
            <p:nvPr userDrawn="1"/>
          </p:nvCxnSpPr>
          <p:spPr>
            <a:xfrm flipH="1">
              <a:off x="1466492" y="5727940"/>
              <a:ext cx="4425350" cy="0"/>
            </a:xfrm>
            <a:prstGeom prst="line">
              <a:avLst/>
            </a:prstGeom>
            <a:ln w="19050">
              <a:solidFill>
                <a:schemeClr val="bg1">
                  <a:lumMod val="5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0A29E4BD-FCE4-4D31-83B4-F35006C38A34}"/>
                </a:ext>
              </a:extLst>
            </p:cNvPr>
            <p:cNvCxnSpPr>
              <a:cxnSpLocks/>
            </p:cNvCxnSpPr>
            <p:nvPr userDrawn="1"/>
          </p:nvCxnSpPr>
          <p:spPr>
            <a:xfrm flipV="1">
              <a:off x="3661912" y="2128986"/>
              <a:ext cx="0" cy="359895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A0E076A9-C7F8-4F61-84A6-B8B868EB6E39}"/>
                </a:ext>
              </a:extLst>
            </p:cNvPr>
            <p:cNvCxnSpPr>
              <a:cxnSpLocks/>
            </p:cNvCxnSpPr>
            <p:nvPr userDrawn="1"/>
          </p:nvCxnSpPr>
          <p:spPr>
            <a:xfrm>
              <a:off x="1466490" y="3840868"/>
              <a:ext cx="420969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39071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3_Cyclus">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F314D248-EF95-41E1-9943-50B2E29D9A6A}"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
        <p:nvSpPr>
          <p:cNvPr id="12" name="Tijdelijke aanduiding voor inhoud 7">
            <a:extLst>
              <a:ext uri="{FF2B5EF4-FFF2-40B4-BE49-F238E27FC236}">
                <a16:creationId xmlns:a16="http://schemas.microsoft.com/office/drawing/2014/main" id="{EEF24EAB-D255-42AE-9E09-DC1957D6F28D}"/>
              </a:ext>
            </a:extLst>
          </p:cNvPr>
          <p:cNvSpPr>
            <a:spLocks noGrp="1"/>
          </p:cNvSpPr>
          <p:nvPr>
            <p:ph sz="quarter" idx="10"/>
          </p:nvPr>
        </p:nvSpPr>
        <p:spPr>
          <a:xfrm>
            <a:off x="6133380" y="1412875"/>
            <a:ext cx="2967758" cy="1392679"/>
          </a:xfrm>
          <a:prstGeom prst="rect">
            <a:avLst/>
          </a:prstGeom>
        </p:spPr>
        <p:txBody>
          <a:bodyPr>
            <a:norm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grpSp>
        <p:nvGrpSpPr>
          <p:cNvPr id="13" name="Groep 12">
            <a:extLst>
              <a:ext uri="{FF2B5EF4-FFF2-40B4-BE49-F238E27FC236}">
                <a16:creationId xmlns:a16="http://schemas.microsoft.com/office/drawing/2014/main" id="{122F9F52-932F-403B-9009-F2D99874114F}"/>
              </a:ext>
            </a:extLst>
          </p:cNvPr>
          <p:cNvGrpSpPr/>
          <p:nvPr userDrawn="1"/>
        </p:nvGrpSpPr>
        <p:grpSpPr>
          <a:xfrm rot="16200000">
            <a:off x="2762612" y="2285310"/>
            <a:ext cx="3809678" cy="3014110"/>
            <a:chOff x="2565243" y="2118676"/>
            <a:chExt cx="2718930" cy="2647558"/>
          </a:xfrm>
        </p:grpSpPr>
        <p:pic>
          <p:nvPicPr>
            <p:cNvPr id="14" name="Afbeelding 1">
              <a:extLst>
                <a:ext uri="{FF2B5EF4-FFF2-40B4-BE49-F238E27FC236}">
                  <a16:creationId xmlns:a16="http://schemas.microsoft.com/office/drawing/2014/main" id="{398AB6AA-CC4C-465C-88DC-EC8FF30C1D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55101" y="2656445"/>
              <a:ext cx="1129072" cy="1820341"/>
            </a:xfrm>
            <a:prstGeom prst="rect">
              <a:avLst/>
            </a:prstGeom>
          </p:spPr>
        </p:pic>
        <p:pic>
          <p:nvPicPr>
            <p:cNvPr id="15" name="Afbeelding 2">
              <a:extLst>
                <a:ext uri="{FF2B5EF4-FFF2-40B4-BE49-F238E27FC236}">
                  <a16:creationId xmlns:a16="http://schemas.microsoft.com/office/drawing/2014/main" id="{135C1C5F-902C-4ACA-9A9D-6B2B56D40F4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65243" y="4005839"/>
              <a:ext cx="2119890" cy="760395"/>
            </a:xfrm>
            <a:prstGeom prst="rect">
              <a:avLst/>
            </a:prstGeom>
          </p:spPr>
        </p:pic>
        <p:pic>
          <p:nvPicPr>
            <p:cNvPr id="16" name="Afbeelding 6">
              <a:extLst>
                <a:ext uri="{FF2B5EF4-FFF2-40B4-BE49-F238E27FC236}">
                  <a16:creationId xmlns:a16="http://schemas.microsoft.com/office/drawing/2014/main" id="{4C8B8AEA-C657-4D78-80F3-CE0F8107B60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36028" y="2118676"/>
              <a:ext cx="1290368" cy="1820341"/>
            </a:xfrm>
            <a:prstGeom prst="rect">
              <a:avLst/>
            </a:prstGeom>
          </p:spPr>
        </p:pic>
      </p:grpSp>
      <p:sp>
        <p:nvSpPr>
          <p:cNvPr id="17" name="Ovaal 16">
            <a:extLst>
              <a:ext uri="{FF2B5EF4-FFF2-40B4-BE49-F238E27FC236}">
                <a16:creationId xmlns:a16="http://schemas.microsoft.com/office/drawing/2014/main" id="{56D4003C-403C-4ABC-859F-558739B87890}"/>
              </a:ext>
            </a:extLst>
          </p:cNvPr>
          <p:cNvSpPr/>
          <p:nvPr userDrawn="1"/>
        </p:nvSpPr>
        <p:spPr>
          <a:xfrm>
            <a:off x="4186458" y="2834584"/>
            <a:ext cx="1533082" cy="1886870"/>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3" name="Tijdelijke aanduiding voor tekst 28">
            <a:extLst>
              <a:ext uri="{FF2B5EF4-FFF2-40B4-BE49-F238E27FC236}">
                <a16:creationId xmlns:a16="http://schemas.microsoft.com/office/drawing/2014/main" id="{3931E049-7EFA-401A-9683-C921CD150F94}"/>
              </a:ext>
            </a:extLst>
          </p:cNvPr>
          <p:cNvSpPr>
            <a:spLocks noGrp="1"/>
          </p:cNvSpPr>
          <p:nvPr>
            <p:ph type="body" sz="quarter" idx="14"/>
          </p:nvPr>
        </p:nvSpPr>
        <p:spPr>
          <a:xfrm>
            <a:off x="4339041" y="3029876"/>
            <a:ext cx="1237207" cy="1491646"/>
          </a:xfrm>
          <a:prstGeom prst="rect">
            <a:avLst/>
          </a:prstGeom>
          <a:ln>
            <a:noFill/>
          </a:ln>
        </p:spPr>
        <p:txBody>
          <a:bodyPr anchor="ctr">
            <a:noAutofit/>
          </a:bodyPr>
          <a:lstStyle>
            <a:lvl1pPr marL="0" indent="0" algn="ctr">
              <a:buFontTx/>
              <a:buNone/>
              <a:defRPr sz="1300">
                <a:solidFill>
                  <a:schemeClr val="bg1">
                    <a:lumMod val="50000"/>
                  </a:schemeClr>
                </a:solidFill>
              </a:defRPr>
            </a:lvl1pPr>
          </a:lstStyle>
          <a:p>
            <a:pPr lvl="0"/>
            <a:r>
              <a:rPr lang="en-US"/>
              <a:t>Edit Master text styles</a:t>
            </a:r>
          </a:p>
        </p:txBody>
      </p:sp>
      <p:sp>
        <p:nvSpPr>
          <p:cNvPr id="24" name="Tijdelijke aanduiding voor inhoud 7">
            <a:extLst>
              <a:ext uri="{FF2B5EF4-FFF2-40B4-BE49-F238E27FC236}">
                <a16:creationId xmlns:a16="http://schemas.microsoft.com/office/drawing/2014/main" id="{84EE1787-C78D-488C-81F9-5E8AC15A4096}"/>
              </a:ext>
            </a:extLst>
          </p:cNvPr>
          <p:cNvSpPr>
            <a:spLocks noGrp="1"/>
          </p:cNvSpPr>
          <p:nvPr>
            <p:ph sz="quarter" idx="17"/>
          </p:nvPr>
        </p:nvSpPr>
        <p:spPr>
          <a:xfrm>
            <a:off x="6094559" y="4721576"/>
            <a:ext cx="3006579" cy="1444274"/>
          </a:xfrm>
          <a:prstGeom prst="rect">
            <a:avLst/>
          </a:prstGeom>
        </p:spPr>
        <p:txBody>
          <a:bodyPr anchor="b">
            <a:norm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25" name="Tijdelijke aanduiding voor inhoud 7">
            <a:extLst>
              <a:ext uri="{FF2B5EF4-FFF2-40B4-BE49-F238E27FC236}">
                <a16:creationId xmlns:a16="http://schemas.microsoft.com/office/drawing/2014/main" id="{4617F25A-467A-4C95-8141-6D107E02450B}"/>
              </a:ext>
            </a:extLst>
          </p:cNvPr>
          <p:cNvSpPr>
            <a:spLocks noGrp="1"/>
          </p:cNvSpPr>
          <p:nvPr>
            <p:ph sz="quarter" idx="18"/>
          </p:nvPr>
        </p:nvSpPr>
        <p:spPr>
          <a:xfrm>
            <a:off x="506910" y="3060326"/>
            <a:ext cx="2528045" cy="1444274"/>
          </a:xfrm>
          <a:prstGeom prst="rect">
            <a:avLst/>
          </a:prstGeom>
        </p:spPr>
        <p:txBody>
          <a:bodyPr anchor="ctr">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42107129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4_Cyclus">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16AB8CA1-BECC-4EFF-BA1C-9F100C40469B}"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grpSp>
        <p:nvGrpSpPr>
          <p:cNvPr id="18" name="Groep 17">
            <a:extLst>
              <a:ext uri="{FF2B5EF4-FFF2-40B4-BE49-F238E27FC236}">
                <a16:creationId xmlns:a16="http://schemas.microsoft.com/office/drawing/2014/main" id="{719EDD40-A8FB-4DB6-93A4-07AB7930C0CB}"/>
              </a:ext>
            </a:extLst>
          </p:cNvPr>
          <p:cNvGrpSpPr/>
          <p:nvPr userDrawn="1"/>
        </p:nvGrpSpPr>
        <p:grpSpPr>
          <a:xfrm>
            <a:off x="3411069" y="2131342"/>
            <a:ext cx="3083862" cy="3759162"/>
            <a:chOff x="3055238" y="2253358"/>
            <a:chExt cx="3795523" cy="3759162"/>
          </a:xfrm>
        </p:grpSpPr>
        <p:pic>
          <p:nvPicPr>
            <p:cNvPr id="19" name="Afbeelding 1">
              <a:extLst>
                <a:ext uri="{FF2B5EF4-FFF2-40B4-BE49-F238E27FC236}">
                  <a16:creationId xmlns:a16="http://schemas.microsoft.com/office/drawing/2014/main" id="{9A41F259-01D2-45B4-878D-1EA4F0824A4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37409" y="2273765"/>
              <a:ext cx="2813352" cy="999480"/>
            </a:xfrm>
            <a:prstGeom prst="rect">
              <a:avLst/>
            </a:prstGeom>
          </p:spPr>
        </p:pic>
        <p:pic>
          <p:nvPicPr>
            <p:cNvPr id="20" name="Afbeelding 2">
              <a:extLst>
                <a:ext uri="{FF2B5EF4-FFF2-40B4-BE49-F238E27FC236}">
                  <a16:creationId xmlns:a16="http://schemas.microsoft.com/office/drawing/2014/main" id="{928287A1-FA6A-4D12-B1D1-BADBD51132A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15421" y="3199168"/>
              <a:ext cx="999480" cy="2813352"/>
            </a:xfrm>
            <a:prstGeom prst="rect">
              <a:avLst/>
            </a:prstGeom>
          </p:spPr>
        </p:pic>
        <p:pic>
          <p:nvPicPr>
            <p:cNvPr id="21" name="Afbeelding 6">
              <a:extLst>
                <a:ext uri="{FF2B5EF4-FFF2-40B4-BE49-F238E27FC236}">
                  <a16:creationId xmlns:a16="http://schemas.microsoft.com/office/drawing/2014/main" id="{90279B76-5F46-4652-9DAB-A3B7E65227B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55238" y="5007078"/>
              <a:ext cx="2813352" cy="999480"/>
            </a:xfrm>
            <a:prstGeom prst="rect">
              <a:avLst/>
            </a:prstGeom>
          </p:spPr>
        </p:pic>
        <p:pic>
          <p:nvPicPr>
            <p:cNvPr id="22" name="Afbeelding 7">
              <a:extLst>
                <a:ext uri="{FF2B5EF4-FFF2-40B4-BE49-F238E27FC236}">
                  <a16:creationId xmlns:a16="http://schemas.microsoft.com/office/drawing/2014/main" id="{9A3B376A-D3DA-4DB0-8D6A-8CEB272D979C}"/>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93406" y="2253358"/>
              <a:ext cx="999480" cy="2813352"/>
            </a:xfrm>
            <a:prstGeom prst="rect">
              <a:avLst/>
            </a:prstGeom>
          </p:spPr>
        </p:pic>
      </p:grpSp>
      <p:sp>
        <p:nvSpPr>
          <p:cNvPr id="26" name="Ovaal 25">
            <a:extLst>
              <a:ext uri="{FF2B5EF4-FFF2-40B4-BE49-F238E27FC236}">
                <a16:creationId xmlns:a16="http://schemas.microsoft.com/office/drawing/2014/main" id="{319EB43B-E776-42E3-BABF-79109F51C4DA}"/>
              </a:ext>
            </a:extLst>
          </p:cNvPr>
          <p:cNvSpPr/>
          <p:nvPr userDrawn="1"/>
        </p:nvSpPr>
        <p:spPr>
          <a:xfrm>
            <a:off x="4029919" y="2874827"/>
            <a:ext cx="1846156" cy="2272192"/>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27" name="Tijdelijke aanduiding voor tekst 28">
            <a:extLst>
              <a:ext uri="{FF2B5EF4-FFF2-40B4-BE49-F238E27FC236}">
                <a16:creationId xmlns:a16="http://schemas.microsoft.com/office/drawing/2014/main" id="{CDCBC262-F6E9-4D0F-A0CB-E0F45DD24BBB}"/>
              </a:ext>
            </a:extLst>
          </p:cNvPr>
          <p:cNvSpPr>
            <a:spLocks noGrp="1"/>
          </p:cNvSpPr>
          <p:nvPr>
            <p:ph type="body" sz="quarter" idx="10"/>
          </p:nvPr>
        </p:nvSpPr>
        <p:spPr>
          <a:xfrm>
            <a:off x="4352568" y="2241409"/>
            <a:ext cx="1202038" cy="397428"/>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31" name="Tijdelijke aanduiding voor tekst 28">
            <a:extLst>
              <a:ext uri="{FF2B5EF4-FFF2-40B4-BE49-F238E27FC236}">
                <a16:creationId xmlns:a16="http://schemas.microsoft.com/office/drawing/2014/main" id="{DEEAA86D-AD75-4CE8-95A7-9CC334BC615C}"/>
              </a:ext>
            </a:extLst>
          </p:cNvPr>
          <p:cNvSpPr>
            <a:spLocks noGrp="1"/>
          </p:cNvSpPr>
          <p:nvPr>
            <p:ph type="body" sz="quarter" idx="11"/>
          </p:nvPr>
        </p:nvSpPr>
        <p:spPr>
          <a:xfrm rot="5400000">
            <a:off x="5482334" y="3874895"/>
            <a:ext cx="1479431" cy="322910"/>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32" name="Tijdelijke aanduiding voor tekst 28">
            <a:extLst>
              <a:ext uri="{FF2B5EF4-FFF2-40B4-BE49-F238E27FC236}">
                <a16:creationId xmlns:a16="http://schemas.microsoft.com/office/drawing/2014/main" id="{179B41FF-6858-4EAE-8C47-B61E516AF6DB}"/>
              </a:ext>
            </a:extLst>
          </p:cNvPr>
          <p:cNvSpPr>
            <a:spLocks noGrp="1"/>
          </p:cNvSpPr>
          <p:nvPr>
            <p:ph type="body" sz="quarter" idx="12"/>
          </p:nvPr>
        </p:nvSpPr>
        <p:spPr>
          <a:xfrm rot="16200000">
            <a:off x="2940558" y="3874894"/>
            <a:ext cx="1479431" cy="322910"/>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33" name="Tijdelijke aanduiding voor tekst 28">
            <a:extLst>
              <a:ext uri="{FF2B5EF4-FFF2-40B4-BE49-F238E27FC236}">
                <a16:creationId xmlns:a16="http://schemas.microsoft.com/office/drawing/2014/main" id="{7E92A9A7-8BA2-4121-AF69-FE98B5045425}"/>
              </a:ext>
            </a:extLst>
          </p:cNvPr>
          <p:cNvSpPr>
            <a:spLocks noGrp="1"/>
          </p:cNvSpPr>
          <p:nvPr>
            <p:ph type="body" sz="quarter" idx="13"/>
          </p:nvPr>
        </p:nvSpPr>
        <p:spPr>
          <a:xfrm>
            <a:off x="4363795" y="5404941"/>
            <a:ext cx="1202038" cy="397428"/>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34" name="Tijdelijke aanduiding voor tekst 28">
            <a:extLst>
              <a:ext uri="{FF2B5EF4-FFF2-40B4-BE49-F238E27FC236}">
                <a16:creationId xmlns:a16="http://schemas.microsoft.com/office/drawing/2014/main" id="{233149AD-0E64-44A3-8BA8-C3B7E7016A61}"/>
              </a:ext>
            </a:extLst>
          </p:cNvPr>
          <p:cNvSpPr>
            <a:spLocks noGrp="1"/>
          </p:cNvSpPr>
          <p:nvPr>
            <p:ph type="body" sz="quarter" idx="14"/>
          </p:nvPr>
        </p:nvSpPr>
        <p:spPr>
          <a:xfrm>
            <a:off x="4263442" y="3171636"/>
            <a:ext cx="1388400" cy="1673934"/>
          </a:xfrm>
          <a:prstGeom prst="rect">
            <a:avLst/>
          </a:prstGeom>
          <a:ln>
            <a:noFill/>
          </a:ln>
        </p:spPr>
        <p:txBody>
          <a:bodyPr anchor="ctr">
            <a:noAutofit/>
          </a:bodyPr>
          <a:lstStyle>
            <a:lvl1pPr marL="0" indent="0" algn="ctr">
              <a:buFontTx/>
              <a:buNone/>
              <a:defRPr sz="1300">
                <a:solidFill>
                  <a:schemeClr val="bg1">
                    <a:lumMod val="50000"/>
                  </a:schemeClr>
                </a:solidFill>
              </a:defRPr>
            </a:lvl1pPr>
          </a:lstStyle>
          <a:p>
            <a:pPr lvl="0"/>
            <a:r>
              <a:rPr lang="en-US"/>
              <a:t>Edit Master text styles</a:t>
            </a:r>
          </a:p>
        </p:txBody>
      </p:sp>
      <p:sp>
        <p:nvSpPr>
          <p:cNvPr id="35" name="Tijdelijke aanduiding voor inhoud 7">
            <a:extLst>
              <a:ext uri="{FF2B5EF4-FFF2-40B4-BE49-F238E27FC236}">
                <a16:creationId xmlns:a16="http://schemas.microsoft.com/office/drawing/2014/main" id="{C2193278-2F1F-49CE-B2A1-16725C1A1EB0}"/>
              </a:ext>
            </a:extLst>
          </p:cNvPr>
          <p:cNvSpPr>
            <a:spLocks noGrp="1"/>
          </p:cNvSpPr>
          <p:nvPr>
            <p:ph sz="quarter" idx="15"/>
          </p:nvPr>
        </p:nvSpPr>
        <p:spPr>
          <a:xfrm>
            <a:off x="6593340" y="1423192"/>
            <a:ext cx="2357265" cy="1280788"/>
          </a:xfrm>
          <a:prstGeom prst="rect">
            <a:avLst/>
          </a:prstGeom>
        </p:spPr>
        <p:txBody>
          <a:bodyPr>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36" name="Tijdelijke aanduiding voor inhoud 7">
            <a:extLst>
              <a:ext uri="{FF2B5EF4-FFF2-40B4-BE49-F238E27FC236}">
                <a16:creationId xmlns:a16="http://schemas.microsoft.com/office/drawing/2014/main" id="{E2EA23E5-D177-4361-AFEB-BD6FDD296271}"/>
              </a:ext>
            </a:extLst>
          </p:cNvPr>
          <p:cNvSpPr>
            <a:spLocks noGrp="1"/>
          </p:cNvSpPr>
          <p:nvPr>
            <p:ph sz="quarter" idx="17"/>
          </p:nvPr>
        </p:nvSpPr>
        <p:spPr>
          <a:xfrm>
            <a:off x="6604569" y="4885062"/>
            <a:ext cx="2357265" cy="1280788"/>
          </a:xfrm>
          <a:prstGeom prst="rect">
            <a:avLst/>
          </a:prstGeom>
        </p:spPr>
        <p:txBody>
          <a:bodyPr anchor="b">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37" name="Tijdelijke aanduiding voor inhoud 7">
            <a:extLst>
              <a:ext uri="{FF2B5EF4-FFF2-40B4-BE49-F238E27FC236}">
                <a16:creationId xmlns:a16="http://schemas.microsoft.com/office/drawing/2014/main" id="{34B3D657-456E-4163-B25B-05965591F9BD}"/>
              </a:ext>
            </a:extLst>
          </p:cNvPr>
          <p:cNvSpPr>
            <a:spLocks noGrp="1"/>
          </p:cNvSpPr>
          <p:nvPr>
            <p:ph sz="quarter" idx="18"/>
          </p:nvPr>
        </p:nvSpPr>
        <p:spPr>
          <a:xfrm>
            <a:off x="942865" y="1412875"/>
            <a:ext cx="2357265" cy="1280788"/>
          </a:xfrm>
          <a:prstGeom prst="rect">
            <a:avLst/>
          </a:prstGeom>
        </p:spPr>
        <p:txBody>
          <a:bodyPr>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38" name="Tijdelijke aanduiding voor inhoud 7">
            <a:extLst>
              <a:ext uri="{FF2B5EF4-FFF2-40B4-BE49-F238E27FC236}">
                <a16:creationId xmlns:a16="http://schemas.microsoft.com/office/drawing/2014/main" id="{035D4684-AA05-4482-BA70-0C86F77663BE}"/>
              </a:ext>
            </a:extLst>
          </p:cNvPr>
          <p:cNvSpPr>
            <a:spLocks noGrp="1"/>
          </p:cNvSpPr>
          <p:nvPr>
            <p:ph sz="quarter" idx="19"/>
          </p:nvPr>
        </p:nvSpPr>
        <p:spPr>
          <a:xfrm>
            <a:off x="946355" y="4865220"/>
            <a:ext cx="2357265" cy="1280788"/>
          </a:xfrm>
          <a:prstGeom prst="rect">
            <a:avLst/>
          </a:prstGeom>
        </p:spPr>
        <p:txBody>
          <a:bodyPr anchor="b">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1389529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Cyclus">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1D6233C7-EF4D-44F5-9C8F-EF8DAA459678}"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grpSp>
        <p:nvGrpSpPr>
          <p:cNvPr id="23" name="Groep 22">
            <a:extLst>
              <a:ext uri="{FF2B5EF4-FFF2-40B4-BE49-F238E27FC236}">
                <a16:creationId xmlns:a16="http://schemas.microsoft.com/office/drawing/2014/main" id="{F4C28EF4-A651-4029-B60A-6C1E6F38862C}"/>
              </a:ext>
            </a:extLst>
          </p:cNvPr>
          <p:cNvGrpSpPr/>
          <p:nvPr userDrawn="1"/>
        </p:nvGrpSpPr>
        <p:grpSpPr>
          <a:xfrm>
            <a:off x="3270618" y="1561855"/>
            <a:ext cx="3194986" cy="3985909"/>
            <a:chOff x="2830612" y="1682592"/>
            <a:chExt cx="3932291" cy="3985909"/>
          </a:xfrm>
        </p:grpSpPr>
        <p:pic>
          <p:nvPicPr>
            <p:cNvPr id="24" name="Afbeelding 9">
              <a:extLst>
                <a:ext uri="{FF2B5EF4-FFF2-40B4-BE49-F238E27FC236}">
                  <a16:creationId xmlns:a16="http://schemas.microsoft.com/office/drawing/2014/main" id="{ECF51120-B127-46F9-9EF8-63B6CAB55F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341481">
              <a:off x="2830612" y="2201128"/>
              <a:ext cx="1612614" cy="1521334"/>
            </a:xfrm>
            <a:prstGeom prst="rect">
              <a:avLst/>
            </a:prstGeom>
          </p:spPr>
        </p:pic>
        <p:pic>
          <p:nvPicPr>
            <p:cNvPr id="25" name="Afbeelding 10">
              <a:extLst>
                <a:ext uri="{FF2B5EF4-FFF2-40B4-BE49-F238E27FC236}">
                  <a16:creationId xmlns:a16="http://schemas.microsoft.com/office/drawing/2014/main" id="{49616178-29CD-4EC6-9468-E615EDA2230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9341481">
              <a:off x="4450526" y="1682592"/>
              <a:ext cx="1764748" cy="1338774"/>
            </a:xfrm>
            <a:prstGeom prst="rect">
              <a:avLst/>
            </a:prstGeom>
          </p:spPr>
        </p:pic>
        <p:pic>
          <p:nvPicPr>
            <p:cNvPr id="39" name="Afbeelding 11">
              <a:extLst>
                <a:ext uri="{FF2B5EF4-FFF2-40B4-BE49-F238E27FC236}">
                  <a16:creationId xmlns:a16="http://schemas.microsoft.com/office/drawing/2014/main" id="{1B069F81-A1C2-44FE-AF71-23C8DAC43E56}"/>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9341481">
              <a:off x="5728395" y="2838212"/>
              <a:ext cx="1034508" cy="1856028"/>
            </a:xfrm>
            <a:prstGeom prst="rect">
              <a:avLst/>
            </a:prstGeom>
          </p:spPr>
        </p:pic>
        <p:pic>
          <p:nvPicPr>
            <p:cNvPr id="40" name="Afbeelding 16">
              <a:extLst>
                <a:ext uri="{FF2B5EF4-FFF2-40B4-BE49-F238E27FC236}">
                  <a16:creationId xmlns:a16="http://schemas.microsoft.com/office/drawing/2014/main" id="{B31AE165-5BE6-435C-A467-DDF510131901}"/>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9341481">
              <a:off x="4478934" y="4562383"/>
              <a:ext cx="1856027" cy="882374"/>
            </a:xfrm>
            <a:prstGeom prst="rect">
              <a:avLst/>
            </a:prstGeom>
          </p:spPr>
        </p:pic>
        <p:pic>
          <p:nvPicPr>
            <p:cNvPr id="41" name="Afbeelding 17">
              <a:extLst>
                <a:ext uri="{FF2B5EF4-FFF2-40B4-BE49-F238E27FC236}">
                  <a16:creationId xmlns:a16="http://schemas.microsoft.com/office/drawing/2014/main" id="{9D586B1E-6EE4-4918-91A5-1686128434CC}"/>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9341481">
              <a:off x="3219666" y="3873327"/>
              <a:ext cx="1125787" cy="1795174"/>
            </a:xfrm>
            <a:prstGeom prst="rect">
              <a:avLst/>
            </a:prstGeom>
          </p:spPr>
        </p:pic>
      </p:grpSp>
      <p:sp>
        <p:nvSpPr>
          <p:cNvPr id="42" name="Ovaal 41">
            <a:extLst>
              <a:ext uri="{FF2B5EF4-FFF2-40B4-BE49-F238E27FC236}">
                <a16:creationId xmlns:a16="http://schemas.microsoft.com/office/drawing/2014/main" id="{F9F7D8B1-E0B9-4737-8CFB-A70CF3EF7BEC}"/>
              </a:ext>
            </a:extLst>
          </p:cNvPr>
          <p:cNvSpPr/>
          <p:nvPr userDrawn="1"/>
        </p:nvSpPr>
        <p:spPr>
          <a:xfrm>
            <a:off x="4186458" y="2687938"/>
            <a:ext cx="1533082" cy="1886870"/>
          </a:xfrm>
          <a:prstGeom prst="ellipse">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43" name="Tijdelijke aanduiding voor tekst 28">
            <a:extLst>
              <a:ext uri="{FF2B5EF4-FFF2-40B4-BE49-F238E27FC236}">
                <a16:creationId xmlns:a16="http://schemas.microsoft.com/office/drawing/2014/main" id="{FF0F09F5-844F-4D44-BC01-45BB99B11525}"/>
              </a:ext>
            </a:extLst>
          </p:cNvPr>
          <p:cNvSpPr>
            <a:spLocks noGrp="1"/>
          </p:cNvSpPr>
          <p:nvPr>
            <p:ph type="body" sz="quarter" idx="14"/>
          </p:nvPr>
        </p:nvSpPr>
        <p:spPr>
          <a:xfrm>
            <a:off x="4339041" y="2883230"/>
            <a:ext cx="1237207" cy="1491646"/>
          </a:xfrm>
          <a:prstGeom prst="rect">
            <a:avLst/>
          </a:prstGeom>
          <a:ln>
            <a:noFill/>
          </a:ln>
        </p:spPr>
        <p:txBody>
          <a:bodyPr anchor="ctr">
            <a:noAutofit/>
          </a:bodyPr>
          <a:lstStyle>
            <a:lvl1pPr marL="0" indent="0" algn="ctr">
              <a:buFontTx/>
              <a:buNone/>
              <a:defRPr sz="1300">
                <a:solidFill>
                  <a:schemeClr val="bg1">
                    <a:lumMod val="50000"/>
                  </a:schemeClr>
                </a:solidFill>
              </a:defRPr>
            </a:lvl1pPr>
          </a:lstStyle>
          <a:p>
            <a:pPr lvl="0"/>
            <a:r>
              <a:rPr lang="en-US"/>
              <a:t>Edit Master text styles</a:t>
            </a:r>
          </a:p>
        </p:txBody>
      </p:sp>
      <p:sp>
        <p:nvSpPr>
          <p:cNvPr id="44" name="Tijdelijke aanduiding voor tekst 28">
            <a:extLst>
              <a:ext uri="{FF2B5EF4-FFF2-40B4-BE49-F238E27FC236}">
                <a16:creationId xmlns:a16="http://schemas.microsoft.com/office/drawing/2014/main" id="{362B2C06-A1C3-49D6-8529-E219AD1EFB2C}"/>
              </a:ext>
            </a:extLst>
          </p:cNvPr>
          <p:cNvSpPr>
            <a:spLocks noGrp="1"/>
          </p:cNvSpPr>
          <p:nvPr>
            <p:ph type="body" sz="quarter" idx="10"/>
          </p:nvPr>
        </p:nvSpPr>
        <p:spPr>
          <a:xfrm rot="18000000">
            <a:off x="3231486" y="2838475"/>
            <a:ext cx="1479431" cy="322910"/>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45" name="Tijdelijke aanduiding voor tekst 28">
            <a:extLst>
              <a:ext uri="{FF2B5EF4-FFF2-40B4-BE49-F238E27FC236}">
                <a16:creationId xmlns:a16="http://schemas.microsoft.com/office/drawing/2014/main" id="{45540E69-A882-4E39-96C4-A97D70D8AAB5}"/>
              </a:ext>
            </a:extLst>
          </p:cNvPr>
          <p:cNvSpPr>
            <a:spLocks noGrp="1"/>
          </p:cNvSpPr>
          <p:nvPr>
            <p:ph type="body" sz="quarter" idx="11"/>
          </p:nvPr>
        </p:nvSpPr>
        <p:spPr>
          <a:xfrm rot="846425">
            <a:off x="4576524" y="2100699"/>
            <a:ext cx="1202038" cy="397428"/>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46" name="Tijdelijke aanduiding voor tekst 28">
            <a:extLst>
              <a:ext uri="{FF2B5EF4-FFF2-40B4-BE49-F238E27FC236}">
                <a16:creationId xmlns:a16="http://schemas.microsoft.com/office/drawing/2014/main" id="{DD2F114C-20EA-4BE5-B07A-85C55576C46C}"/>
              </a:ext>
            </a:extLst>
          </p:cNvPr>
          <p:cNvSpPr>
            <a:spLocks noGrp="1"/>
          </p:cNvSpPr>
          <p:nvPr>
            <p:ph type="body" sz="quarter" idx="12"/>
          </p:nvPr>
        </p:nvSpPr>
        <p:spPr>
          <a:xfrm rot="4949399">
            <a:off x="5286764" y="3296177"/>
            <a:ext cx="1479431" cy="322910"/>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47" name="Tijdelijke aanduiding voor tekst 28">
            <a:extLst>
              <a:ext uri="{FF2B5EF4-FFF2-40B4-BE49-F238E27FC236}">
                <a16:creationId xmlns:a16="http://schemas.microsoft.com/office/drawing/2014/main" id="{FCB42D5C-3CD1-4392-989F-0E505881B396}"/>
              </a:ext>
            </a:extLst>
          </p:cNvPr>
          <p:cNvSpPr>
            <a:spLocks noGrp="1"/>
          </p:cNvSpPr>
          <p:nvPr>
            <p:ph type="body" sz="quarter" idx="13"/>
          </p:nvPr>
        </p:nvSpPr>
        <p:spPr>
          <a:xfrm rot="20205308">
            <a:off x="4809133" y="4627780"/>
            <a:ext cx="1202038" cy="397428"/>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48" name="Tijdelijke aanduiding voor tekst 28">
            <a:extLst>
              <a:ext uri="{FF2B5EF4-FFF2-40B4-BE49-F238E27FC236}">
                <a16:creationId xmlns:a16="http://schemas.microsoft.com/office/drawing/2014/main" id="{6B594C42-9A5A-4CAC-86D0-0874A0F793B1}"/>
              </a:ext>
            </a:extLst>
          </p:cNvPr>
          <p:cNvSpPr>
            <a:spLocks noGrp="1"/>
          </p:cNvSpPr>
          <p:nvPr>
            <p:ph type="body" sz="quarter" idx="15"/>
          </p:nvPr>
        </p:nvSpPr>
        <p:spPr>
          <a:xfrm rot="2903734">
            <a:off x="3429277" y="4406370"/>
            <a:ext cx="1479431" cy="322910"/>
          </a:xfrm>
          <a:prstGeom prst="rect">
            <a:avLst/>
          </a:prstGeom>
          <a:ln>
            <a:noFill/>
          </a:ln>
        </p:spPr>
        <p:txBody>
          <a:bodyPr anchor="ctr">
            <a:noAutofit/>
          </a:bodyPr>
          <a:lstStyle>
            <a:lvl1pPr marL="0" indent="0" algn="ctr">
              <a:buFontTx/>
              <a:buNone/>
              <a:defRPr sz="894">
                <a:solidFill>
                  <a:schemeClr val="bg1"/>
                </a:solidFill>
              </a:defRPr>
            </a:lvl1pPr>
          </a:lstStyle>
          <a:p>
            <a:pPr lvl="0"/>
            <a:r>
              <a:rPr lang="en-US"/>
              <a:t>Edit Master text styles</a:t>
            </a:r>
          </a:p>
        </p:txBody>
      </p:sp>
      <p:sp>
        <p:nvSpPr>
          <p:cNvPr id="49" name="Tijdelijke aanduiding voor inhoud 7">
            <a:extLst>
              <a:ext uri="{FF2B5EF4-FFF2-40B4-BE49-F238E27FC236}">
                <a16:creationId xmlns:a16="http://schemas.microsoft.com/office/drawing/2014/main" id="{C230879A-98A1-429A-B6F3-D17EB57A203A}"/>
              </a:ext>
            </a:extLst>
          </p:cNvPr>
          <p:cNvSpPr>
            <a:spLocks noGrp="1"/>
          </p:cNvSpPr>
          <p:nvPr>
            <p:ph sz="quarter" idx="23"/>
          </p:nvPr>
        </p:nvSpPr>
        <p:spPr>
          <a:xfrm>
            <a:off x="6203580" y="1418333"/>
            <a:ext cx="2397783" cy="1444274"/>
          </a:xfrm>
          <a:prstGeom prst="rect">
            <a:avLst/>
          </a:prstGeom>
        </p:spPr>
        <p:txBody>
          <a:bodyPr>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0" name="Tijdelijke aanduiding voor inhoud 7">
            <a:extLst>
              <a:ext uri="{FF2B5EF4-FFF2-40B4-BE49-F238E27FC236}">
                <a16:creationId xmlns:a16="http://schemas.microsoft.com/office/drawing/2014/main" id="{DBD86E19-B239-4951-B9AD-FF33F192E6EF}"/>
              </a:ext>
            </a:extLst>
          </p:cNvPr>
          <p:cNvSpPr>
            <a:spLocks noGrp="1"/>
          </p:cNvSpPr>
          <p:nvPr>
            <p:ph sz="quarter" idx="17"/>
          </p:nvPr>
        </p:nvSpPr>
        <p:spPr>
          <a:xfrm>
            <a:off x="6669472" y="3444634"/>
            <a:ext cx="2319892" cy="1444274"/>
          </a:xfrm>
          <a:prstGeom prst="rect">
            <a:avLst/>
          </a:prstGeom>
        </p:spPr>
        <p:txBody>
          <a:bodyPr anchor="b">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1" name="Tijdelijke aanduiding voor inhoud 7">
            <a:extLst>
              <a:ext uri="{FF2B5EF4-FFF2-40B4-BE49-F238E27FC236}">
                <a16:creationId xmlns:a16="http://schemas.microsoft.com/office/drawing/2014/main" id="{F5F9E568-DFDA-441D-8265-7C7ACB85B70F}"/>
              </a:ext>
            </a:extLst>
          </p:cNvPr>
          <p:cNvSpPr>
            <a:spLocks noGrp="1"/>
          </p:cNvSpPr>
          <p:nvPr>
            <p:ph sz="quarter" idx="18"/>
          </p:nvPr>
        </p:nvSpPr>
        <p:spPr>
          <a:xfrm>
            <a:off x="1270409" y="1417541"/>
            <a:ext cx="2397783" cy="1444274"/>
          </a:xfrm>
          <a:prstGeom prst="rect">
            <a:avLst/>
          </a:prstGeom>
        </p:spPr>
        <p:txBody>
          <a:bodyPr>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2" name="Tijdelijke aanduiding voor inhoud 7">
            <a:extLst>
              <a:ext uri="{FF2B5EF4-FFF2-40B4-BE49-F238E27FC236}">
                <a16:creationId xmlns:a16="http://schemas.microsoft.com/office/drawing/2014/main" id="{1EA851F1-F190-4BFF-B0E5-1287904DE9AD}"/>
              </a:ext>
            </a:extLst>
          </p:cNvPr>
          <p:cNvSpPr>
            <a:spLocks noGrp="1"/>
          </p:cNvSpPr>
          <p:nvPr>
            <p:ph sz="quarter" idx="19"/>
          </p:nvPr>
        </p:nvSpPr>
        <p:spPr>
          <a:xfrm>
            <a:off x="969604" y="3444634"/>
            <a:ext cx="2270527" cy="1444274"/>
          </a:xfrm>
          <a:prstGeom prst="rect">
            <a:avLst/>
          </a:prstGeom>
        </p:spPr>
        <p:txBody>
          <a:bodyPr anchor="b">
            <a:noAutofit/>
          </a:bodyPr>
          <a:lstStyle>
            <a:lvl1pPr marL="139307" indent="-139307">
              <a:lnSpc>
                <a:spcPct val="100000"/>
              </a:lnSpc>
              <a:buFont typeface="Arial" panose="020B0604020202020204" pitchFamily="34" charset="0"/>
              <a:buChar char="•"/>
              <a:defRPr sz="1300"/>
            </a:lvl1pPr>
            <a:lvl2pPr marL="292507" indent="-139307">
              <a:lnSpc>
                <a:spcPct val="100000"/>
              </a:lnSpc>
              <a:buFont typeface="Calibri" panose="020F0502020204030204" pitchFamily="34" charset="0"/>
              <a:buChar char="‒"/>
              <a:defRPr sz="1138" b="0"/>
            </a:lvl2pPr>
            <a:lvl3pPr marL="438761" indent="-139307">
              <a:lnSpc>
                <a:spcPct val="100000"/>
              </a:lnSpc>
              <a:buFont typeface="Calibri" panose="020F0502020204030204" pitchFamily="34" charset="0"/>
              <a:buChar char="›"/>
              <a:defRPr sz="975" b="0" i="0">
                <a:solidFill>
                  <a:schemeClr val="tx1"/>
                </a:solidFill>
              </a:defRPr>
            </a:lvl3pPr>
            <a:lvl4pPr marL="585015" indent="-139307">
              <a:lnSpc>
                <a:spcPct val="100000"/>
              </a:lnSpc>
              <a:buFont typeface="Courier New" panose="02070309020205020404" pitchFamily="49" charset="0"/>
              <a:buChar char="o"/>
              <a:defRPr sz="894" i="0"/>
            </a:lvl4pPr>
            <a:lvl5pPr marL="731269" indent="-139307">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3" name="Tijdelijke aanduiding voor inhoud 7">
            <a:extLst>
              <a:ext uri="{FF2B5EF4-FFF2-40B4-BE49-F238E27FC236}">
                <a16:creationId xmlns:a16="http://schemas.microsoft.com/office/drawing/2014/main" id="{BBD76C5B-D0B8-449C-8277-84D7FE1FDCB5}"/>
              </a:ext>
            </a:extLst>
          </p:cNvPr>
          <p:cNvSpPr>
            <a:spLocks noGrp="1"/>
          </p:cNvSpPr>
          <p:nvPr>
            <p:ph sz="quarter" idx="24"/>
          </p:nvPr>
        </p:nvSpPr>
        <p:spPr>
          <a:xfrm>
            <a:off x="2204605" y="5766531"/>
            <a:ext cx="5494738" cy="423504"/>
          </a:xfrm>
          <a:prstGeom prst="rect">
            <a:avLst/>
          </a:prstGeom>
        </p:spPr>
        <p:txBody>
          <a:bodyPr anchor="b">
            <a:noAutofit/>
          </a:bodyPr>
          <a:lstStyle>
            <a:lvl1pPr marL="139307" indent="-139307" algn="ctr">
              <a:lnSpc>
                <a:spcPct val="100000"/>
              </a:lnSpc>
              <a:buFont typeface="Arial" panose="020B0604020202020204" pitchFamily="34" charset="0"/>
              <a:buChar char="•"/>
              <a:defRPr sz="1300"/>
            </a:lvl1pPr>
            <a:lvl2pPr marL="292507" indent="-139307" algn="ctr">
              <a:lnSpc>
                <a:spcPct val="100000"/>
              </a:lnSpc>
              <a:buFont typeface="Calibri" panose="020F0502020204030204" pitchFamily="34" charset="0"/>
              <a:buChar char="‒"/>
              <a:defRPr sz="1138" b="0"/>
            </a:lvl2pPr>
            <a:lvl3pPr marL="438761" indent="-139307" algn="ctr">
              <a:lnSpc>
                <a:spcPct val="100000"/>
              </a:lnSpc>
              <a:buFont typeface="Calibri" panose="020F0502020204030204" pitchFamily="34" charset="0"/>
              <a:buChar char="›"/>
              <a:defRPr sz="975" b="0" i="0">
                <a:solidFill>
                  <a:schemeClr val="tx1"/>
                </a:solidFill>
              </a:defRPr>
            </a:lvl3pPr>
            <a:lvl4pPr marL="585015" indent="-139307" algn="ctr">
              <a:lnSpc>
                <a:spcPct val="100000"/>
              </a:lnSpc>
              <a:buFont typeface="Courier New" panose="02070309020205020404" pitchFamily="49" charset="0"/>
              <a:buChar char="o"/>
              <a:defRPr sz="894" i="0"/>
            </a:lvl4pPr>
            <a:lvl5pPr marL="731269" indent="-139307" algn="ctr">
              <a:lnSpc>
                <a:spcPct val="100000"/>
              </a:lnSpc>
              <a:buFont typeface="Wingdings" panose="05000000000000000000" pitchFamily="2" charset="2"/>
              <a:buChar char="§"/>
              <a:defRPr sz="853" b="0">
                <a:solidFill>
                  <a:schemeClr val="tx1"/>
                </a:solidFill>
              </a:defRPr>
            </a:lvl5pPr>
            <a:lvl6pPr marL="0">
              <a:defRPr sz="894"/>
            </a:lvl6pPr>
            <a:lvl7pPr marL="292507">
              <a:defRPr sz="813"/>
            </a:lvl7pPr>
            <a:lvl8pPr marL="438761">
              <a:defRPr sz="731"/>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1767460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28" name="Tijdelijke aanduiding voor datum 27">
            <a:extLst>
              <a:ext uri="{FF2B5EF4-FFF2-40B4-BE49-F238E27FC236}">
                <a16:creationId xmlns:a16="http://schemas.microsoft.com/office/drawing/2014/main" id="{7FC7F78C-A897-4E64-979E-C012183CDF76}"/>
              </a:ext>
            </a:extLst>
          </p:cNvPr>
          <p:cNvSpPr>
            <a:spLocks noGrp="1"/>
          </p:cNvSpPr>
          <p:nvPr>
            <p:ph type="dt" sz="half" idx="46"/>
          </p:nvPr>
        </p:nvSpPr>
        <p:spPr/>
        <p:txBody>
          <a:bodyPr/>
          <a:lstStyle/>
          <a:p>
            <a:fld id="{E6ADB8E8-4261-49E6-A647-F7A212F2BFA7}" type="datetime8">
              <a:rPr lang="nl-BE" smtClean="0"/>
              <a:t>12/09/2022 12:41</a:t>
            </a:fld>
            <a:endParaRPr lang="nl-BE"/>
          </a:p>
        </p:txBody>
      </p:sp>
      <p:sp>
        <p:nvSpPr>
          <p:cNvPr id="29" name="Tijdelijke aanduiding voor voettekst 28">
            <a:extLst>
              <a:ext uri="{FF2B5EF4-FFF2-40B4-BE49-F238E27FC236}">
                <a16:creationId xmlns:a16="http://schemas.microsoft.com/office/drawing/2014/main" id="{54959634-8A97-4800-9E7B-95CAA5E244DF}"/>
              </a:ext>
            </a:extLst>
          </p:cNvPr>
          <p:cNvSpPr>
            <a:spLocks noGrp="1"/>
          </p:cNvSpPr>
          <p:nvPr>
            <p:ph type="ftr" sz="quarter" idx="47"/>
          </p:nvPr>
        </p:nvSpPr>
        <p:spPr/>
        <p:txBody>
          <a:bodyPr/>
          <a:lstStyle/>
          <a:p>
            <a:endParaRPr lang="nl-BE" dirty="0"/>
          </a:p>
        </p:txBody>
      </p:sp>
      <p:sp>
        <p:nvSpPr>
          <p:cNvPr id="30" name="Tijdelijke aanduiding voor dianummer 29">
            <a:extLst>
              <a:ext uri="{FF2B5EF4-FFF2-40B4-BE49-F238E27FC236}">
                <a16:creationId xmlns:a16="http://schemas.microsoft.com/office/drawing/2014/main" id="{545B4CAC-4282-440A-BD87-C90FADB116D6}"/>
              </a:ext>
            </a:extLst>
          </p:cNvPr>
          <p:cNvSpPr>
            <a:spLocks noGrp="1"/>
          </p:cNvSpPr>
          <p:nvPr>
            <p:ph type="sldNum" sz="quarter" idx="48"/>
          </p:nvPr>
        </p:nvSpPr>
        <p:spPr/>
        <p:txBody>
          <a:bodyPr/>
          <a:lstStyle/>
          <a:p>
            <a:r>
              <a:rPr lang="nl-BE" b="1"/>
              <a:t>I </a:t>
            </a:r>
            <a:fld id="{998A47CB-83C2-4F57-B662-ED980119FAC2}" type="slidenum">
              <a:rPr lang="nl-BE" smtClean="0"/>
              <a:pPr/>
              <a:t>‹#›</a:t>
            </a:fld>
            <a:r>
              <a:rPr lang="nl-BE" b="1"/>
              <a:t> I</a:t>
            </a:r>
            <a:endParaRPr lang="nl-BE" dirty="0"/>
          </a:p>
        </p:txBody>
      </p:sp>
      <p:sp>
        <p:nvSpPr>
          <p:cNvPr id="2" name="Titel 1">
            <a:extLst>
              <a:ext uri="{FF2B5EF4-FFF2-40B4-BE49-F238E27FC236}">
                <a16:creationId xmlns:a16="http://schemas.microsoft.com/office/drawing/2014/main" id="{DCDC0562-ADF3-4C6E-9434-A8993DCBED65}"/>
              </a:ext>
            </a:extLst>
          </p:cNvPr>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8620330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4068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EA0193B-3608-4117-AB2B-0A581DFCEF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8" y="159119"/>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1950" b="1">
                <a:solidFill>
                  <a:schemeClr val="bg1"/>
                </a:solidFill>
              </a:defRPr>
            </a:lvl1pPr>
          </a:lstStyle>
          <a:p>
            <a:r>
              <a:rPr lang="nl-NL" dirty="0"/>
              <a:t>Klik om stijl te bewerken</a:t>
            </a:r>
            <a:endParaRPr lang="nl-BE" dirty="0"/>
          </a:p>
        </p:txBody>
      </p:sp>
      <p:sp>
        <p:nvSpPr>
          <p:cNvPr id="8" name="Tijdelijke aanduiding voor inhoud 7">
            <a:extLst>
              <a:ext uri="{FF2B5EF4-FFF2-40B4-BE49-F238E27FC236}">
                <a16:creationId xmlns:a16="http://schemas.microsoft.com/office/drawing/2014/main" id="{538984C7-B218-4208-B5AB-237C019389F6}"/>
              </a:ext>
            </a:extLst>
          </p:cNvPr>
          <p:cNvSpPr>
            <a:spLocks noGrp="1"/>
          </p:cNvSpPr>
          <p:nvPr>
            <p:ph sz="quarter" idx="10"/>
          </p:nvPr>
        </p:nvSpPr>
        <p:spPr>
          <a:xfrm>
            <a:off x="452438" y="1343715"/>
            <a:ext cx="9001125" cy="4857061"/>
          </a:xfrm>
          <a:prstGeom prst="rect">
            <a:avLst/>
          </a:prstGeom>
        </p:spPr>
        <p:txBody>
          <a:bodyPr/>
          <a:lstStyle>
            <a:lvl1pPr marL="139303" indent="-139303">
              <a:lnSpc>
                <a:spcPct val="100000"/>
              </a:lnSpc>
              <a:buClr>
                <a:schemeClr val="accent3"/>
              </a:buClr>
              <a:buFont typeface="Arial" panose="020B0604020202020204" pitchFamily="34" charset="0"/>
              <a:buChar char="‒"/>
              <a:defRPr sz="1625"/>
            </a:lvl1pPr>
            <a:lvl2pPr marL="292500" indent="-139303">
              <a:lnSpc>
                <a:spcPct val="100000"/>
              </a:lnSpc>
              <a:buClr>
                <a:schemeClr val="accent3"/>
              </a:buClr>
              <a:buFont typeface="Arial" panose="020B0604020202020204" pitchFamily="34" charset="0"/>
              <a:buChar char="‒"/>
              <a:defRPr sz="1463" b="0"/>
            </a:lvl2pPr>
            <a:lvl3pPr marL="438750" indent="-139303">
              <a:lnSpc>
                <a:spcPct val="100000"/>
              </a:lnSpc>
              <a:buClr>
                <a:schemeClr val="accent3"/>
              </a:buClr>
              <a:buFont typeface="Arial" panose="020B0604020202020204" pitchFamily="34" charset="0"/>
              <a:buChar char="‒"/>
              <a:defRPr sz="1300" b="0" i="0">
                <a:solidFill>
                  <a:schemeClr val="tx1"/>
                </a:solidFill>
              </a:defRPr>
            </a:lvl3pPr>
            <a:lvl4pPr marL="585000" indent="-139303">
              <a:lnSpc>
                <a:spcPct val="100000"/>
              </a:lnSpc>
              <a:buClr>
                <a:schemeClr val="accent3"/>
              </a:buClr>
              <a:buFont typeface="Arial" panose="020B0604020202020204" pitchFamily="34" charset="0"/>
              <a:buChar char="‒"/>
              <a:defRPr sz="1138" i="0"/>
            </a:lvl4pPr>
            <a:lvl5pPr marL="731250" indent="-139303">
              <a:lnSpc>
                <a:spcPct val="100000"/>
              </a:lnSpc>
              <a:buClr>
                <a:schemeClr val="accent3"/>
              </a:buClr>
              <a:buFont typeface="Arial" panose="020B0604020202020204" pitchFamily="34" charset="0"/>
              <a:buChar char="‒"/>
              <a:defRPr sz="975" b="0">
                <a:solidFill>
                  <a:schemeClr val="tx1"/>
                </a:solidFill>
              </a:defRPr>
            </a:lvl5pPr>
            <a:lvl6pPr marL="0">
              <a:defRPr sz="894"/>
            </a:lvl6pPr>
            <a:lvl7pPr marL="292500">
              <a:defRPr sz="813"/>
            </a:lvl7pPr>
            <a:lvl8pPr marL="438750">
              <a:defRPr sz="731"/>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759316411"/>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6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EA0193B-3608-4117-AB2B-0A581DFCEF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8" y="159119"/>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1950" b="1">
                <a:solidFill>
                  <a:schemeClr val="bg1"/>
                </a:solidFill>
              </a:defRPr>
            </a:lvl1pPr>
          </a:lstStyle>
          <a:p>
            <a:r>
              <a:rPr lang="nl-NL" dirty="0"/>
              <a:t>Klik om stijl te bewerken</a:t>
            </a:r>
            <a:endParaRPr lang="nl-BE" dirty="0"/>
          </a:p>
        </p:txBody>
      </p:sp>
      <p:sp>
        <p:nvSpPr>
          <p:cNvPr id="8" name="Tijdelijke aanduiding voor inhoud 7">
            <a:extLst>
              <a:ext uri="{FF2B5EF4-FFF2-40B4-BE49-F238E27FC236}">
                <a16:creationId xmlns:a16="http://schemas.microsoft.com/office/drawing/2014/main" id="{538984C7-B218-4208-B5AB-237C019389F6}"/>
              </a:ext>
            </a:extLst>
          </p:cNvPr>
          <p:cNvSpPr>
            <a:spLocks noGrp="1"/>
          </p:cNvSpPr>
          <p:nvPr>
            <p:ph sz="quarter" idx="10"/>
          </p:nvPr>
        </p:nvSpPr>
        <p:spPr>
          <a:xfrm>
            <a:off x="452438" y="1343715"/>
            <a:ext cx="9001125" cy="4857061"/>
          </a:xfrm>
          <a:prstGeom prst="rect">
            <a:avLst/>
          </a:prstGeom>
        </p:spPr>
        <p:txBody>
          <a:bodyPr/>
          <a:lstStyle>
            <a:lvl1pPr marL="139303" indent="-139303">
              <a:lnSpc>
                <a:spcPct val="100000"/>
              </a:lnSpc>
              <a:buClr>
                <a:schemeClr val="accent3"/>
              </a:buClr>
              <a:buFont typeface="Arial" panose="020B0604020202020204" pitchFamily="34" charset="0"/>
              <a:buChar char="‒"/>
              <a:defRPr sz="1625"/>
            </a:lvl1pPr>
            <a:lvl2pPr marL="292500" indent="-139303">
              <a:lnSpc>
                <a:spcPct val="100000"/>
              </a:lnSpc>
              <a:buClr>
                <a:schemeClr val="accent3"/>
              </a:buClr>
              <a:buFont typeface="Arial" panose="020B0604020202020204" pitchFamily="34" charset="0"/>
              <a:buChar char="‒"/>
              <a:defRPr sz="1463" b="0"/>
            </a:lvl2pPr>
            <a:lvl3pPr marL="438750" indent="-139303">
              <a:lnSpc>
                <a:spcPct val="100000"/>
              </a:lnSpc>
              <a:buClr>
                <a:schemeClr val="accent3"/>
              </a:buClr>
              <a:buFont typeface="Arial" panose="020B0604020202020204" pitchFamily="34" charset="0"/>
              <a:buChar char="‒"/>
              <a:defRPr sz="1300" b="0" i="0">
                <a:solidFill>
                  <a:schemeClr val="tx1"/>
                </a:solidFill>
              </a:defRPr>
            </a:lvl3pPr>
            <a:lvl4pPr marL="585000" indent="-139303">
              <a:lnSpc>
                <a:spcPct val="100000"/>
              </a:lnSpc>
              <a:buClr>
                <a:schemeClr val="accent3"/>
              </a:buClr>
              <a:buFont typeface="Arial" panose="020B0604020202020204" pitchFamily="34" charset="0"/>
              <a:buChar char="‒"/>
              <a:defRPr sz="1138" i="0"/>
            </a:lvl4pPr>
            <a:lvl5pPr marL="731250" indent="-139303">
              <a:lnSpc>
                <a:spcPct val="100000"/>
              </a:lnSpc>
              <a:buClr>
                <a:schemeClr val="accent3"/>
              </a:buClr>
              <a:buFont typeface="Arial" panose="020B0604020202020204" pitchFamily="34" charset="0"/>
              <a:buChar char="‒"/>
              <a:defRPr sz="975" b="0">
                <a:solidFill>
                  <a:schemeClr val="tx1"/>
                </a:solidFill>
              </a:defRPr>
            </a:lvl5pPr>
            <a:lvl6pPr marL="0">
              <a:defRPr sz="894"/>
            </a:lvl6pPr>
            <a:lvl7pPr marL="292500">
              <a:defRPr sz="813"/>
            </a:lvl7pPr>
            <a:lvl8pPr marL="438750">
              <a:defRPr sz="731"/>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326495562"/>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7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EA0193B-3608-4117-AB2B-0A581DFCEF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8" y="159119"/>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1950" b="1">
                <a:solidFill>
                  <a:schemeClr val="bg1"/>
                </a:solidFill>
              </a:defRPr>
            </a:lvl1pPr>
          </a:lstStyle>
          <a:p>
            <a:r>
              <a:rPr lang="nl-NL" dirty="0"/>
              <a:t>Klik om stijl te bewerken</a:t>
            </a:r>
            <a:endParaRPr lang="nl-BE" dirty="0"/>
          </a:p>
        </p:txBody>
      </p:sp>
      <p:sp>
        <p:nvSpPr>
          <p:cNvPr id="8" name="Tijdelijke aanduiding voor inhoud 7">
            <a:extLst>
              <a:ext uri="{FF2B5EF4-FFF2-40B4-BE49-F238E27FC236}">
                <a16:creationId xmlns:a16="http://schemas.microsoft.com/office/drawing/2014/main" id="{538984C7-B218-4208-B5AB-237C019389F6}"/>
              </a:ext>
            </a:extLst>
          </p:cNvPr>
          <p:cNvSpPr>
            <a:spLocks noGrp="1"/>
          </p:cNvSpPr>
          <p:nvPr>
            <p:ph sz="quarter" idx="10"/>
          </p:nvPr>
        </p:nvSpPr>
        <p:spPr>
          <a:xfrm>
            <a:off x="452438" y="1343715"/>
            <a:ext cx="9001125" cy="4857061"/>
          </a:xfrm>
          <a:prstGeom prst="rect">
            <a:avLst/>
          </a:prstGeom>
        </p:spPr>
        <p:txBody>
          <a:bodyPr/>
          <a:lstStyle>
            <a:lvl1pPr marL="139303" indent="-139303">
              <a:lnSpc>
                <a:spcPct val="100000"/>
              </a:lnSpc>
              <a:buClr>
                <a:schemeClr val="accent3"/>
              </a:buClr>
              <a:buFont typeface="Arial" panose="020B0604020202020204" pitchFamily="34" charset="0"/>
              <a:buChar char="‒"/>
              <a:defRPr sz="1625"/>
            </a:lvl1pPr>
            <a:lvl2pPr marL="292500" indent="-139303">
              <a:lnSpc>
                <a:spcPct val="100000"/>
              </a:lnSpc>
              <a:buClr>
                <a:schemeClr val="accent3"/>
              </a:buClr>
              <a:buFont typeface="Arial" panose="020B0604020202020204" pitchFamily="34" charset="0"/>
              <a:buChar char="‒"/>
              <a:defRPr sz="1463" b="0"/>
            </a:lvl2pPr>
            <a:lvl3pPr marL="438750" indent="-139303">
              <a:lnSpc>
                <a:spcPct val="100000"/>
              </a:lnSpc>
              <a:buClr>
                <a:schemeClr val="accent3"/>
              </a:buClr>
              <a:buFont typeface="Arial" panose="020B0604020202020204" pitchFamily="34" charset="0"/>
              <a:buChar char="‒"/>
              <a:defRPr sz="1300" b="0" i="0">
                <a:solidFill>
                  <a:schemeClr val="tx1"/>
                </a:solidFill>
              </a:defRPr>
            </a:lvl3pPr>
            <a:lvl4pPr marL="585000" indent="-139303">
              <a:lnSpc>
                <a:spcPct val="100000"/>
              </a:lnSpc>
              <a:buClr>
                <a:schemeClr val="accent3"/>
              </a:buClr>
              <a:buFont typeface="Arial" panose="020B0604020202020204" pitchFamily="34" charset="0"/>
              <a:buChar char="‒"/>
              <a:defRPr sz="1138" i="0"/>
            </a:lvl4pPr>
            <a:lvl5pPr marL="731250" indent="-139303">
              <a:lnSpc>
                <a:spcPct val="100000"/>
              </a:lnSpc>
              <a:buClr>
                <a:schemeClr val="accent3"/>
              </a:buClr>
              <a:buFont typeface="Arial" panose="020B0604020202020204" pitchFamily="34" charset="0"/>
              <a:buChar char="‒"/>
              <a:defRPr sz="975" b="0">
                <a:solidFill>
                  <a:schemeClr val="tx1"/>
                </a:solidFill>
              </a:defRPr>
            </a:lvl5pPr>
            <a:lvl6pPr marL="0">
              <a:defRPr sz="894"/>
            </a:lvl6pPr>
            <a:lvl7pPr marL="292500">
              <a:defRPr sz="813"/>
            </a:lvl7pPr>
            <a:lvl8pPr marL="438750">
              <a:defRPr sz="731"/>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677162606"/>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8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DEA0193B-3608-4117-AB2B-0A581DFCEF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28968"/>
            <a:ext cx="9906000" cy="838200"/>
          </a:xfrm>
          <a:prstGeom prst="rect">
            <a:avLst/>
          </a:prstGeom>
        </p:spPr>
      </p:pic>
      <p:grpSp>
        <p:nvGrpSpPr>
          <p:cNvPr id="6" name="Groep 5">
            <a:extLst>
              <a:ext uri="{FF2B5EF4-FFF2-40B4-BE49-F238E27FC236}">
                <a16:creationId xmlns:a16="http://schemas.microsoft.com/office/drawing/2014/main" id="{E3D2F54D-0FA4-47D1-A4CE-C6F65526776F}"/>
              </a:ext>
            </a:extLst>
          </p:cNvPr>
          <p:cNvGrpSpPr/>
          <p:nvPr userDrawn="1"/>
        </p:nvGrpSpPr>
        <p:grpSpPr>
          <a:xfrm>
            <a:off x="7511738" y="159119"/>
            <a:ext cx="2515441" cy="863279"/>
            <a:chOff x="7511737" y="299916"/>
            <a:chExt cx="2515441" cy="863279"/>
          </a:xfrm>
        </p:grpSpPr>
        <p:sp>
          <p:nvSpPr>
            <p:cNvPr id="4" name="Parallellogram 3">
              <a:extLst>
                <a:ext uri="{FF2B5EF4-FFF2-40B4-BE49-F238E27FC236}">
                  <a16:creationId xmlns:a16="http://schemas.microsoft.com/office/drawing/2014/main" id="{1E0BF602-63A9-4168-919A-817233F16EB1}"/>
                </a:ext>
              </a:extLst>
            </p:cNvPr>
            <p:cNvSpPr/>
            <p:nvPr userDrawn="1"/>
          </p:nvSpPr>
          <p:spPr>
            <a:xfrm rot="6874022">
              <a:off x="8244623" y="-309444"/>
              <a:ext cx="739753" cy="2205525"/>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1883 w 879520"/>
                <a:gd name="connsiteY1" fmla="*/ 2192243 h 2376528"/>
                <a:gd name="connsiteX2" fmla="*/ 453441 w 879520"/>
                <a:gd name="connsiteY2" fmla="*/ 189839 h 2376528"/>
                <a:gd name="connsiteX3" fmla="*/ 879520 w 879520"/>
                <a:gd name="connsiteY3" fmla="*/ 0 h 2376528"/>
                <a:gd name="connsiteX4" fmla="*/ 419060 w 879520"/>
                <a:gd name="connsiteY4" fmla="*/ 2205525 h 2376528"/>
                <a:gd name="connsiteX5" fmla="*/ 0 w 879520"/>
                <a:gd name="connsiteY5" fmla="*/ 2376528 h 2376528"/>
                <a:gd name="connsiteX0" fmla="*/ 63959 w 837637"/>
                <a:gd name="connsiteY0" fmla="*/ 2328143 h 2328143"/>
                <a:gd name="connsiteX1" fmla="*/ 0 w 837637"/>
                <a:gd name="connsiteY1" fmla="*/ 2192243 h 2328143"/>
                <a:gd name="connsiteX2" fmla="*/ 411558 w 837637"/>
                <a:gd name="connsiteY2" fmla="*/ 189839 h 2328143"/>
                <a:gd name="connsiteX3" fmla="*/ 837637 w 837637"/>
                <a:gd name="connsiteY3" fmla="*/ 0 h 2328143"/>
                <a:gd name="connsiteX4" fmla="*/ 377177 w 837637"/>
                <a:gd name="connsiteY4" fmla="*/ 2205525 h 2328143"/>
                <a:gd name="connsiteX5" fmla="*/ 63959 w 837637"/>
                <a:gd name="connsiteY5" fmla="*/ 2328143 h 2328143"/>
                <a:gd name="connsiteX0" fmla="*/ 0 w 773678"/>
                <a:gd name="connsiteY0" fmla="*/ 2328143 h 2328143"/>
                <a:gd name="connsiteX1" fmla="*/ 33925 w 773678"/>
                <a:gd name="connsiteY1" fmla="*/ 1722898 h 2328143"/>
                <a:gd name="connsiteX2" fmla="*/ 347599 w 773678"/>
                <a:gd name="connsiteY2" fmla="*/ 189839 h 2328143"/>
                <a:gd name="connsiteX3" fmla="*/ 773678 w 773678"/>
                <a:gd name="connsiteY3" fmla="*/ 0 h 2328143"/>
                <a:gd name="connsiteX4" fmla="*/ 313218 w 773678"/>
                <a:gd name="connsiteY4" fmla="*/ 2205525 h 2328143"/>
                <a:gd name="connsiteX5" fmla="*/ 0 w 773678"/>
                <a:gd name="connsiteY5" fmla="*/ 2328143 h 2328143"/>
                <a:gd name="connsiteX0" fmla="*/ 279293 w 739753"/>
                <a:gd name="connsiteY0" fmla="*/ 2205525 h 2205525"/>
                <a:gd name="connsiteX1" fmla="*/ 0 w 739753"/>
                <a:gd name="connsiteY1" fmla="*/ 1722898 h 2205525"/>
                <a:gd name="connsiteX2" fmla="*/ 313674 w 739753"/>
                <a:gd name="connsiteY2" fmla="*/ 189839 h 2205525"/>
                <a:gd name="connsiteX3" fmla="*/ 739753 w 739753"/>
                <a:gd name="connsiteY3" fmla="*/ 0 h 2205525"/>
                <a:gd name="connsiteX4" fmla="*/ 279293 w 739753"/>
                <a:gd name="connsiteY4" fmla="*/ 2205525 h 2205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753" h="2205525">
                  <a:moveTo>
                    <a:pt x="279293" y="2205525"/>
                  </a:moveTo>
                  <a:lnTo>
                    <a:pt x="0" y="1722898"/>
                  </a:lnTo>
                  <a:lnTo>
                    <a:pt x="313674" y="189839"/>
                  </a:lnTo>
                  <a:lnTo>
                    <a:pt x="739753" y="0"/>
                  </a:lnTo>
                  <a:lnTo>
                    <a:pt x="279293" y="2205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sp>
          <p:nvSpPr>
            <p:cNvPr id="9" name="Parallellogram 3">
              <a:extLst>
                <a:ext uri="{FF2B5EF4-FFF2-40B4-BE49-F238E27FC236}">
                  <a16:creationId xmlns:a16="http://schemas.microsoft.com/office/drawing/2014/main" id="{CACC50A2-AC52-42B1-90F9-6EB78FC1CFD9}"/>
                </a:ext>
              </a:extLst>
            </p:cNvPr>
            <p:cNvSpPr/>
            <p:nvPr userDrawn="1"/>
          </p:nvSpPr>
          <p:spPr>
            <a:xfrm rot="3941676" flipV="1">
              <a:off x="9465982" y="172214"/>
              <a:ext cx="433493" cy="688898"/>
            </a:xfrm>
            <a:custGeom>
              <a:avLst/>
              <a:gdLst>
                <a:gd name="connsiteX0" fmla="*/ 0 w 862284"/>
                <a:gd name="connsiteY0" fmla="*/ 2186320 h 2186320"/>
                <a:gd name="connsiteX1" fmla="*/ 464030 w 862284"/>
                <a:gd name="connsiteY1" fmla="*/ 0 h 2186320"/>
                <a:gd name="connsiteX2" fmla="*/ 862284 w 862284"/>
                <a:gd name="connsiteY2" fmla="*/ 0 h 2186320"/>
                <a:gd name="connsiteX3" fmla="*/ 398254 w 862284"/>
                <a:gd name="connsiteY3" fmla="*/ 2186320 h 2186320"/>
                <a:gd name="connsiteX4" fmla="*/ 0 w 862284"/>
                <a:gd name="connsiteY4" fmla="*/ 2186320 h 2186320"/>
                <a:gd name="connsiteX0" fmla="*/ 0 w 883460"/>
                <a:gd name="connsiteY0" fmla="*/ 2367910 h 2367910"/>
                <a:gd name="connsiteX1" fmla="*/ 464030 w 883460"/>
                <a:gd name="connsiteY1" fmla="*/ 181590 h 2367910"/>
                <a:gd name="connsiteX2" fmla="*/ 883460 w 883460"/>
                <a:gd name="connsiteY2" fmla="*/ 0 h 2367910"/>
                <a:gd name="connsiteX3" fmla="*/ 398254 w 883460"/>
                <a:gd name="connsiteY3" fmla="*/ 236791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11305 w 883460"/>
                <a:gd name="connsiteY3" fmla="*/ 1872260 h 2367910"/>
                <a:gd name="connsiteX4" fmla="*/ 0 w 883460"/>
                <a:gd name="connsiteY4" fmla="*/ 2367910 h 2367910"/>
                <a:gd name="connsiteX0" fmla="*/ 0 w 883460"/>
                <a:gd name="connsiteY0" fmla="*/ 2367910 h 2367910"/>
                <a:gd name="connsiteX1" fmla="*/ 464030 w 883460"/>
                <a:gd name="connsiteY1" fmla="*/ 181590 h 2367910"/>
                <a:gd name="connsiteX2" fmla="*/ 883460 w 883460"/>
                <a:gd name="connsiteY2" fmla="*/ 0 h 2367910"/>
                <a:gd name="connsiteX3" fmla="*/ 423000 w 883460"/>
                <a:gd name="connsiteY3" fmla="*/ 2205525 h 2367910"/>
                <a:gd name="connsiteX4" fmla="*/ 0 w 883460"/>
                <a:gd name="connsiteY4" fmla="*/ 2367910 h 2367910"/>
                <a:gd name="connsiteX0" fmla="*/ 0 w 764040"/>
                <a:gd name="connsiteY0" fmla="*/ 2287272 h 2287272"/>
                <a:gd name="connsiteX1" fmla="*/ 344610 w 764040"/>
                <a:gd name="connsiteY1" fmla="*/ 181590 h 2287272"/>
                <a:gd name="connsiteX2" fmla="*/ 764040 w 764040"/>
                <a:gd name="connsiteY2" fmla="*/ 0 h 2287272"/>
                <a:gd name="connsiteX3" fmla="*/ 303580 w 764040"/>
                <a:gd name="connsiteY3" fmla="*/ 2205525 h 2287272"/>
                <a:gd name="connsiteX4" fmla="*/ 0 w 764040"/>
                <a:gd name="connsiteY4" fmla="*/ 2287272 h 2287272"/>
                <a:gd name="connsiteX0" fmla="*/ 0 w 879520"/>
                <a:gd name="connsiteY0" fmla="*/ 2376528 h 2376528"/>
                <a:gd name="connsiteX1" fmla="*/ 460090 w 879520"/>
                <a:gd name="connsiteY1" fmla="*/ 181590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531371 w 879520"/>
                <a:gd name="connsiteY1" fmla="*/ 326124 h 2376528"/>
                <a:gd name="connsiteX2" fmla="*/ 879520 w 879520"/>
                <a:gd name="connsiteY2" fmla="*/ 0 h 2376528"/>
                <a:gd name="connsiteX3" fmla="*/ 419060 w 879520"/>
                <a:gd name="connsiteY3" fmla="*/ 2205525 h 2376528"/>
                <a:gd name="connsiteX4" fmla="*/ 0 w 879520"/>
                <a:gd name="connsiteY4" fmla="*/ 2376528 h 2376528"/>
                <a:gd name="connsiteX0" fmla="*/ 0 w 879520"/>
                <a:gd name="connsiteY0" fmla="*/ 2376528 h 2376528"/>
                <a:gd name="connsiteX1" fmla="*/ 453441 w 879520"/>
                <a:gd name="connsiteY1" fmla="*/ 189839 h 2376528"/>
                <a:gd name="connsiteX2" fmla="*/ 879520 w 879520"/>
                <a:gd name="connsiteY2" fmla="*/ 0 h 2376528"/>
                <a:gd name="connsiteX3" fmla="*/ 419060 w 879520"/>
                <a:gd name="connsiteY3" fmla="*/ 2205525 h 2376528"/>
                <a:gd name="connsiteX4" fmla="*/ 0 w 879520"/>
                <a:gd name="connsiteY4" fmla="*/ 2376528 h 2376528"/>
                <a:gd name="connsiteX0" fmla="*/ 0 w 541558"/>
                <a:gd name="connsiteY0" fmla="*/ 741701 h 2205525"/>
                <a:gd name="connsiteX1" fmla="*/ 115479 w 541558"/>
                <a:gd name="connsiteY1" fmla="*/ 189839 h 2205525"/>
                <a:gd name="connsiteX2" fmla="*/ 541558 w 541558"/>
                <a:gd name="connsiteY2" fmla="*/ 0 h 2205525"/>
                <a:gd name="connsiteX3" fmla="*/ 81098 w 541558"/>
                <a:gd name="connsiteY3" fmla="*/ 2205525 h 2205525"/>
                <a:gd name="connsiteX4" fmla="*/ 0 w 541558"/>
                <a:gd name="connsiteY4" fmla="*/ 741701 h 2205525"/>
                <a:gd name="connsiteX0" fmla="*/ 0 w 541558"/>
                <a:gd name="connsiteY0" fmla="*/ 741701 h 741701"/>
                <a:gd name="connsiteX1" fmla="*/ 115479 w 541558"/>
                <a:gd name="connsiteY1" fmla="*/ 189839 h 741701"/>
                <a:gd name="connsiteX2" fmla="*/ 541558 w 541558"/>
                <a:gd name="connsiteY2" fmla="*/ 0 h 741701"/>
                <a:gd name="connsiteX3" fmla="*/ 425657 w 541558"/>
                <a:gd name="connsiteY3" fmla="*/ 544915 h 741701"/>
                <a:gd name="connsiteX4" fmla="*/ 0 w 541558"/>
                <a:gd name="connsiteY4" fmla="*/ 741701 h 741701"/>
                <a:gd name="connsiteX0" fmla="*/ 0 w 433493"/>
                <a:gd name="connsiteY0" fmla="*/ 688898 h 688898"/>
                <a:gd name="connsiteX1" fmla="*/ 7414 w 433493"/>
                <a:gd name="connsiteY1" fmla="*/ 189839 h 688898"/>
                <a:gd name="connsiteX2" fmla="*/ 433493 w 433493"/>
                <a:gd name="connsiteY2" fmla="*/ 0 h 688898"/>
                <a:gd name="connsiteX3" fmla="*/ 317592 w 433493"/>
                <a:gd name="connsiteY3" fmla="*/ 544915 h 688898"/>
                <a:gd name="connsiteX4" fmla="*/ 0 w 433493"/>
                <a:gd name="connsiteY4" fmla="*/ 688898 h 688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493" h="688898">
                  <a:moveTo>
                    <a:pt x="0" y="688898"/>
                  </a:moveTo>
                  <a:lnTo>
                    <a:pt x="7414" y="189839"/>
                  </a:lnTo>
                  <a:lnTo>
                    <a:pt x="433493" y="0"/>
                  </a:lnTo>
                  <a:lnTo>
                    <a:pt x="317592" y="544915"/>
                  </a:lnTo>
                  <a:lnTo>
                    <a:pt x="0" y="6888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463"/>
            </a:p>
          </p:txBody>
        </p:sp>
      </p:grpSp>
      <p:sp>
        <p:nvSpPr>
          <p:cNvPr id="16" name="Titel 10">
            <a:extLst>
              <a:ext uri="{FF2B5EF4-FFF2-40B4-BE49-F238E27FC236}">
                <a16:creationId xmlns:a16="http://schemas.microsoft.com/office/drawing/2014/main" id="{A80C264C-0530-40BC-B310-0E9DE6E75371}"/>
              </a:ext>
            </a:extLst>
          </p:cNvPr>
          <p:cNvSpPr>
            <a:spLocks noGrp="1"/>
          </p:cNvSpPr>
          <p:nvPr>
            <p:ph type="title"/>
          </p:nvPr>
        </p:nvSpPr>
        <p:spPr>
          <a:xfrm>
            <a:off x="452438" y="505514"/>
            <a:ext cx="9001125" cy="523394"/>
          </a:xfrm>
          <a:prstGeom prst="rect">
            <a:avLst/>
          </a:prstGeom>
        </p:spPr>
        <p:txBody>
          <a:bodyPr>
            <a:normAutofit/>
          </a:bodyPr>
          <a:lstStyle>
            <a:lvl1pPr>
              <a:defRPr sz="1950" b="1">
                <a:solidFill>
                  <a:schemeClr val="bg1"/>
                </a:solidFill>
              </a:defRPr>
            </a:lvl1pPr>
          </a:lstStyle>
          <a:p>
            <a:r>
              <a:rPr lang="nl-NL" dirty="0"/>
              <a:t>Klik om stijl te bewerken</a:t>
            </a:r>
            <a:endParaRPr lang="nl-BE" dirty="0"/>
          </a:p>
        </p:txBody>
      </p:sp>
      <p:sp>
        <p:nvSpPr>
          <p:cNvPr id="8" name="Tijdelijke aanduiding voor inhoud 7">
            <a:extLst>
              <a:ext uri="{FF2B5EF4-FFF2-40B4-BE49-F238E27FC236}">
                <a16:creationId xmlns:a16="http://schemas.microsoft.com/office/drawing/2014/main" id="{538984C7-B218-4208-B5AB-237C019389F6}"/>
              </a:ext>
            </a:extLst>
          </p:cNvPr>
          <p:cNvSpPr>
            <a:spLocks noGrp="1"/>
          </p:cNvSpPr>
          <p:nvPr>
            <p:ph sz="quarter" idx="10"/>
          </p:nvPr>
        </p:nvSpPr>
        <p:spPr>
          <a:xfrm>
            <a:off x="452438" y="1343715"/>
            <a:ext cx="9001125" cy="4857061"/>
          </a:xfrm>
          <a:prstGeom prst="rect">
            <a:avLst/>
          </a:prstGeom>
        </p:spPr>
        <p:txBody>
          <a:bodyPr/>
          <a:lstStyle>
            <a:lvl1pPr marL="139303" indent="-139303">
              <a:lnSpc>
                <a:spcPct val="100000"/>
              </a:lnSpc>
              <a:buClr>
                <a:schemeClr val="accent3"/>
              </a:buClr>
              <a:buFont typeface="Arial" panose="020B0604020202020204" pitchFamily="34" charset="0"/>
              <a:buChar char="‒"/>
              <a:defRPr sz="1625"/>
            </a:lvl1pPr>
            <a:lvl2pPr marL="292500" indent="-139303">
              <a:lnSpc>
                <a:spcPct val="100000"/>
              </a:lnSpc>
              <a:buClr>
                <a:schemeClr val="accent3"/>
              </a:buClr>
              <a:buFont typeface="Arial" panose="020B0604020202020204" pitchFamily="34" charset="0"/>
              <a:buChar char="‒"/>
              <a:defRPr sz="1463" b="0"/>
            </a:lvl2pPr>
            <a:lvl3pPr marL="438750" indent="-139303">
              <a:lnSpc>
                <a:spcPct val="100000"/>
              </a:lnSpc>
              <a:buClr>
                <a:schemeClr val="accent3"/>
              </a:buClr>
              <a:buFont typeface="Arial" panose="020B0604020202020204" pitchFamily="34" charset="0"/>
              <a:buChar char="‒"/>
              <a:defRPr sz="1300" b="0" i="0">
                <a:solidFill>
                  <a:schemeClr val="tx1"/>
                </a:solidFill>
              </a:defRPr>
            </a:lvl3pPr>
            <a:lvl4pPr marL="585000" indent="-139303">
              <a:lnSpc>
                <a:spcPct val="100000"/>
              </a:lnSpc>
              <a:buClr>
                <a:schemeClr val="accent3"/>
              </a:buClr>
              <a:buFont typeface="Arial" panose="020B0604020202020204" pitchFamily="34" charset="0"/>
              <a:buChar char="‒"/>
              <a:defRPr sz="1138" i="0"/>
            </a:lvl4pPr>
            <a:lvl5pPr marL="731250" indent="-139303">
              <a:lnSpc>
                <a:spcPct val="100000"/>
              </a:lnSpc>
              <a:buClr>
                <a:schemeClr val="accent3"/>
              </a:buClr>
              <a:buFont typeface="Arial" panose="020B0604020202020204" pitchFamily="34" charset="0"/>
              <a:buChar char="‒"/>
              <a:defRPr sz="975" b="0">
                <a:solidFill>
                  <a:schemeClr val="tx1"/>
                </a:solidFill>
              </a:defRPr>
            </a:lvl5pPr>
            <a:lvl6pPr marL="0">
              <a:defRPr sz="894"/>
            </a:lvl6pPr>
            <a:lvl7pPr marL="292500">
              <a:defRPr sz="813"/>
            </a:lvl7pPr>
            <a:lvl8pPr marL="438750">
              <a:defRPr sz="731"/>
            </a:lvl8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416217001"/>
      </p:ext>
    </p:extLst>
  </p:cSld>
  <p:clrMapOvr>
    <a:masterClrMapping/>
  </p:clrMapOvr>
  <p:extLst>
    <p:ext uri="{DCECCB84-F9BA-43D5-87BE-67443E8EF086}">
      <p15:sldGuideLst xmlns:p15="http://schemas.microsoft.com/office/powerpoint/2012/main">
        <p15:guide id="1" orient="horz" pos="21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906000" cy="6858000"/>
          </a:xfrm>
          <a:prstGeom prst="rect">
            <a:avLst/>
          </a:prstGeom>
        </p:spPr>
      </p:pic>
      <p:sp>
        <p:nvSpPr>
          <p:cNvPr id="2" name="Title 1"/>
          <p:cNvSpPr>
            <a:spLocks noGrp="1"/>
          </p:cNvSpPr>
          <p:nvPr>
            <p:ph type="title"/>
          </p:nvPr>
        </p:nvSpPr>
        <p:spPr>
          <a:xfrm>
            <a:off x="585000" y="3"/>
            <a:ext cx="8736000" cy="1027415"/>
          </a:xfrm>
        </p:spPr>
        <p:txBody>
          <a:bodyPr lIns="0" tIns="180000" rIns="0" bIns="180000">
            <a:normAutofit/>
          </a:bodyPr>
          <a:lstStyle>
            <a:lvl1pPr algn="l">
              <a:defRPr sz="195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85000" y="1356190"/>
            <a:ext cx="8736000" cy="4844587"/>
          </a:xfrm>
        </p:spPr>
        <p:txBody>
          <a:bodyPr/>
          <a:lstStyle>
            <a:lvl1pPr marL="278606" indent="-278606">
              <a:buClr>
                <a:srgbClr val="317FC8"/>
              </a:buClr>
              <a:buFont typeface="Arial" panose="020B0604020202020204" pitchFamily="34" charset="0"/>
              <a:buChar char="•"/>
              <a:defRPr sz="1788">
                <a:solidFill>
                  <a:schemeClr val="tx1"/>
                </a:solidFill>
              </a:defRPr>
            </a:lvl1pPr>
            <a:lvl2pPr marL="557213" indent="-185738">
              <a:buClr>
                <a:srgbClr val="317FC8"/>
              </a:buClr>
              <a:buFont typeface="Arial" panose="020B0604020202020204" pitchFamily="34" charset="0"/>
              <a:buChar char="-"/>
              <a:defRPr sz="1463"/>
            </a:lvl2pPr>
            <a:lvl3pPr marL="928688" indent="-185738">
              <a:buClr>
                <a:srgbClr val="317FC8"/>
              </a:buClr>
              <a:buFont typeface="Arial" panose="020B0604020202020204" pitchFamily="34" charset="0"/>
              <a:buChar char="›"/>
              <a:defRPr sz="1138"/>
            </a:lvl3pPr>
            <a:lvl4pPr marL="1300163" indent="-185738">
              <a:buClr>
                <a:srgbClr val="317FC8"/>
              </a:buClr>
              <a:buFont typeface="Courier New" panose="02070309020205020404" pitchFamily="49" charset="0"/>
              <a:buChar char="o"/>
              <a:defRPr sz="975"/>
            </a:lvl4pPr>
            <a:lvl5pPr marL="1671638" indent="-185738">
              <a:buClr>
                <a:srgbClr val="317FC8"/>
              </a:buClr>
              <a:buFont typeface="Wingdings" panose="05000000000000000000" pitchFamily="2" charset="2"/>
              <a:buChar char="§"/>
              <a:defRPr sz="9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616713" y="6458438"/>
            <a:ext cx="2228850" cy="156677"/>
          </a:xfrm>
        </p:spPr>
        <p:txBody>
          <a:bodyPr lIns="0" tIns="0" rIns="0" bIns="0"/>
          <a:lstStyle>
            <a:lvl1pPr algn="r">
              <a:defRPr lang="nl-BE" sz="813" b="1" kern="1200" smtClean="0">
                <a:solidFill>
                  <a:schemeClr val="bg2"/>
                </a:solidFill>
                <a:latin typeface="+mn-lt"/>
                <a:ea typeface="+mn-ea"/>
                <a:cs typeface="+mn-cs"/>
              </a:defRPr>
            </a:lvl1pPr>
          </a:lstStyle>
          <a:p>
            <a:fld id="{352B5D56-3043-417A-BD6E-75BBBE6DC491}" type="datetime4">
              <a:rPr lang="nl-BE" smtClean="0"/>
              <a:t>12 september 2022</a:t>
            </a:fld>
            <a:endParaRPr lang="nl-BE" dirty="0"/>
          </a:p>
        </p:txBody>
      </p:sp>
      <p:sp>
        <p:nvSpPr>
          <p:cNvPr id="6" name="Slide Number Placeholder 5"/>
          <p:cNvSpPr>
            <a:spLocks noGrp="1"/>
          </p:cNvSpPr>
          <p:nvPr>
            <p:ph type="sldNum" sz="quarter" idx="12"/>
          </p:nvPr>
        </p:nvSpPr>
        <p:spPr>
          <a:xfrm>
            <a:off x="8907661" y="6458437"/>
            <a:ext cx="413339" cy="156676"/>
          </a:xfrm>
        </p:spPr>
        <p:txBody>
          <a:bodyPr lIns="0" tIns="0" rIns="0" bIns="0" anchor="t" anchorCtr="0"/>
          <a:lstStyle>
            <a:lvl1pPr>
              <a:defRPr sz="813" b="1">
                <a:solidFill>
                  <a:schemeClr val="tx2"/>
                </a:solidFill>
              </a:defRPr>
            </a:lvl1pPr>
          </a:lstStyle>
          <a:p>
            <a:fld id="{A478D1C9-127A-44E0-AFC2-5CC68BC85D4C}" type="slidenum">
              <a:rPr lang="en-US" smtClean="0"/>
              <a:pPr/>
              <a:t>‹#›</a:t>
            </a:fld>
            <a:endParaRPr lang="en-US" dirty="0"/>
          </a:p>
        </p:txBody>
      </p:sp>
      <p:sp>
        <p:nvSpPr>
          <p:cNvPr id="8" name="Rechthoek 7"/>
          <p:cNvSpPr/>
          <p:nvPr userDrawn="1"/>
        </p:nvSpPr>
        <p:spPr>
          <a:xfrm>
            <a:off x="9048000" y="6678983"/>
            <a:ext cx="273000" cy="144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BE" sz="1463"/>
          </a:p>
        </p:txBody>
      </p:sp>
    </p:spTree>
    <p:extLst>
      <p:ext uri="{BB962C8B-B14F-4D97-AF65-F5344CB8AC3E}">
        <p14:creationId xmlns:p14="http://schemas.microsoft.com/office/powerpoint/2010/main" val="14317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image" Target="../media/image33.jpe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image" Target="../media/image1.png"/><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theme" Target="../theme/theme2.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image" Target="../media/image35.svg"/><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image" Target="../media/image3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250D677C-04DF-4F1A-8E1C-CEAFE7A19070}"/>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8918723" y="6330244"/>
            <a:ext cx="560718" cy="382835"/>
          </a:xfrm>
          <a:prstGeom prst="rect">
            <a:avLst/>
          </a:prstGeom>
        </p:spPr>
      </p:pic>
      <p:sp>
        <p:nvSpPr>
          <p:cNvPr id="7" name="Slide Number Placeholder 5">
            <a:extLst>
              <a:ext uri="{FF2B5EF4-FFF2-40B4-BE49-F238E27FC236}">
                <a16:creationId xmlns:a16="http://schemas.microsoft.com/office/drawing/2014/main" id="{DC7FAA03-C594-41B7-8E3E-B4DE70017942}"/>
              </a:ext>
            </a:extLst>
          </p:cNvPr>
          <p:cNvSpPr txBox="1">
            <a:spLocks/>
          </p:cNvSpPr>
          <p:nvPr userDrawn="1"/>
        </p:nvSpPr>
        <p:spPr>
          <a:xfrm>
            <a:off x="5678751" y="6400788"/>
            <a:ext cx="313627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nl-BE" sz="800" b="1" dirty="0">
                <a:solidFill>
                  <a:schemeClr val="accent1"/>
                </a:solidFill>
              </a:rPr>
              <a:t>I</a:t>
            </a:r>
            <a:r>
              <a:rPr lang="nl-BE" sz="800" dirty="0">
                <a:solidFill>
                  <a:schemeClr val="accent1"/>
                </a:solidFill>
              </a:rPr>
              <a:t>  </a:t>
            </a:r>
            <a:fld id="{7F066E11-FE5F-46A1-BF1B-6047520DD00F}" type="slidenum">
              <a:rPr lang="nl-BE" sz="800" smtClean="0">
                <a:solidFill>
                  <a:schemeClr val="accent1"/>
                </a:solidFill>
              </a:rPr>
              <a:t>‹#›</a:t>
            </a:fld>
            <a:r>
              <a:rPr lang="nl-BE" sz="800" dirty="0">
                <a:solidFill>
                  <a:schemeClr val="accent1"/>
                </a:solidFill>
              </a:rPr>
              <a:t>  </a:t>
            </a:r>
            <a:r>
              <a:rPr lang="nl-BE" sz="800" b="1" dirty="0">
                <a:solidFill>
                  <a:schemeClr val="accent1"/>
                </a:solidFill>
              </a:rPr>
              <a:t>l</a:t>
            </a:r>
            <a:endParaRPr lang="nl-BE" sz="800" dirty="0"/>
          </a:p>
        </p:txBody>
      </p:sp>
    </p:spTree>
    <p:extLst>
      <p:ext uri="{BB962C8B-B14F-4D97-AF65-F5344CB8AC3E}">
        <p14:creationId xmlns:p14="http://schemas.microsoft.com/office/powerpoint/2010/main" val="3988271811"/>
      </p:ext>
    </p:extLst>
  </p:cSld>
  <p:clrMap bg1="lt1" tx1="dk1" bg2="lt2" tx2="dk2" accent1="accent1" accent2="accent2" accent3="accent3" accent4="accent4" accent5="accent5" accent6="accent6" hlink="hlink" folHlink="folHlink"/>
  <p:sldLayoutIdLst>
    <p:sldLayoutId id="2147483758" r:id="rId1"/>
    <p:sldLayoutId id="2147483780" r:id="rId2"/>
    <p:sldLayoutId id="2147483771" r:id="rId3"/>
    <p:sldLayoutId id="2147483783" r:id="rId4"/>
    <p:sldLayoutId id="2147483781" r:id="rId5"/>
    <p:sldLayoutId id="2147483782" r:id="rId6"/>
    <p:sldLayoutId id="2147483776" r:id="rId7"/>
    <p:sldLayoutId id="2147483784" r:id="rId8"/>
    <p:sldLayoutId id="2147483764" r:id="rId9"/>
    <p:sldLayoutId id="2147483762" r:id="rId10"/>
    <p:sldLayoutId id="2147483761" r:id="rId11"/>
    <p:sldLayoutId id="2147483763" r:id="rId12"/>
    <p:sldLayoutId id="2147483760" r:id="rId13"/>
    <p:sldLayoutId id="2147483775" r:id="rId14"/>
    <p:sldLayoutId id="2147483766" r:id="rId15"/>
    <p:sldLayoutId id="2147483769" r:id="rId16"/>
    <p:sldLayoutId id="2147483773" r:id="rId17"/>
    <p:sldLayoutId id="2147483767" r:id="rId18"/>
    <p:sldLayoutId id="2147483765" r:id="rId19"/>
    <p:sldLayoutId id="2147483768" r:id="rId20"/>
    <p:sldLayoutId id="2147483779" r:id="rId21"/>
    <p:sldLayoutId id="2147483777" r:id="rId22"/>
    <p:sldLayoutId id="2147483778" r:id="rId23"/>
    <p:sldLayoutId id="2147483750" r:id="rId24"/>
    <p:sldLayoutId id="2147483751"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5">
          <p15:clr>
            <a:srgbClr val="F26B43"/>
          </p15:clr>
        </p15:guide>
        <p15:guide id="2" pos="285">
          <p15:clr>
            <a:srgbClr val="F26B43"/>
          </p15:clr>
        </p15:guide>
        <p15:guide id="3" pos="5955">
          <p15:clr>
            <a:srgbClr val="F26B43"/>
          </p15:clr>
        </p15:guide>
        <p15:guide id="4" orient="horz" pos="390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E3DFC70-8070-4B9C-9665-9EBC20A65860}"/>
              </a:ext>
            </a:extLst>
          </p:cNvPr>
          <p:cNvSpPr>
            <a:spLocks noGrp="1"/>
          </p:cNvSpPr>
          <p:nvPr>
            <p:ph type="body" idx="1"/>
          </p:nvPr>
        </p:nvSpPr>
        <p:spPr>
          <a:xfrm>
            <a:off x="506909" y="1412875"/>
            <a:ext cx="8890140" cy="4752975"/>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B5A2A615-C17E-4217-AD5B-5C7780D08CC8}"/>
              </a:ext>
            </a:extLst>
          </p:cNvPr>
          <p:cNvSpPr>
            <a:spLocks noGrp="1"/>
          </p:cNvSpPr>
          <p:nvPr>
            <p:ph type="dt" sz="half" idx="2"/>
          </p:nvPr>
        </p:nvSpPr>
        <p:spPr>
          <a:xfrm>
            <a:off x="506909"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81F6F1A0-D80B-475D-9C9E-BA75EBAA0BA3}" type="datetime8">
              <a:rPr lang="nl-BE" smtClean="0"/>
              <a:t>12/09/2022 12:41</a:t>
            </a:fld>
            <a:endParaRPr lang="nl-BE"/>
          </a:p>
        </p:txBody>
      </p:sp>
      <p:sp>
        <p:nvSpPr>
          <p:cNvPr id="5" name="Tijdelijke aanduiding voor voettekst 4">
            <a:extLst>
              <a:ext uri="{FF2B5EF4-FFF2-40B4-BE49-F238E27FC236}">
                <a16:creationId xmlns:a16="http://schemas.microsoft.com/office/drawing/2014/main" id="{3F31C4E2-609B-4293-9C76-4D5D57ED0E39}"/>
              </a:ext>
            </a:extLst>
          </p:cNvPr>
          <p:cNvSpPr>
            <a:spLocks noGrp="1"/>
          </p:cNvSpPr>
          <p:nvPr>
            <p:ph type="ftr" sz="quarter" idx="3"/>
          </p:nvPr>
        </p:nvSpPr>
        <p:spPr>
          <a:xfrm>
            <a:off x="3194298"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nl-BE" dirty="0"/>
          </a:p>
        </p:txBody>
      </p:sp>
      <p:sp>
        <p:nvSpPr>
          <p:cNvPr id="6" name="Tijdelijke aanduiding voor dianummer 5">
            <a:extLst>
              <a:ext uri="{FF2B5EF4-FFF2-40B4-BE49-F238E27FC236}">
                <a16:creationId xmlns:a16="http://schemas.microsoft.com/office/drawing/2014/main" id="{A7B8C428-B14E-4378-A451-E58460DA26F3}"/>
              </a:ext>
            </a:extLst>
          </p:cNvPr>
          <p:cNvSpPr>
            <a:spLocks noGrp="1"/>
          </p:cNvSpPr>
          <p:nvPr>
            <p:ph type="sldNum" sz="quarter" idx="4"/>
          </p:nvPr>
        </p:nvSpPr>
        <p:spPr>
          <a:xfrm>
            <a:off x="6996113" y="6356351"/>
            <a:ext cx="1723036" cy="365125"/>
          </a:xfrm>
          <a:prstGeom prst="rect">
            <a:avLst/>
          </a:prstGeom>
        </p:spPr>
        <p:txBody>
          <a:bodyPr vert="horz" lIns="91440" tIns="45720" rIns="91440" bIns="45720" rtlCol="0" anchor="ctr"/>
          <a:lstStyle>
            <a:lvl1pPr algn="r">
              <a:defRPr sz="975">
                <a:solidFill>
                  <a:schemeClr val="accent1"/>
                </a:solidFill>
              </a:defRPr>
            </a:lvl1pPr>
          </a:lstStyle>
          <a:p>
            <a:r>
              <a:rPr lang="nl-BE" b="1" dirty="0"/>
              <a:t>I   </a:t>
            </a:r>
            <a:fld id="{998A47CB-83C2-4F57-B662-ED980119FAC2}" type="slidenum">
              <a:rPr lang="nl-BE" smtClean="0"/>
              <a:pPr/>
              <a:t>‹#›</a:t>
            </a:fld>
            <a:r>
              <a:rPr lang="nl-BE" dirty="0"/>
              <a:t>  </a:t>
            </a:r>
            <a:r>
              <a:rPr lang="nl-BE" b="1" dirty="0"/>
              <a:t> I</a:t>
            </a:r>
            <a:endParaRPr lang="nl-BE" dirty="0"/>
          </a:p>
        </p:txBody>
      </p:sp>
      <p:pic>
        <p:nvPicPr>
          <p:cNvPr id="9" name="Afbeelding 8">
            <a:extLst>
              <a:ext uri="{FF2B5EF4-FFF2-40B4-BE49-F238E27FC236}">
                <a16:creationId xmlns:a16="http://schemas.microsoft.com/office/drawing/2014/main" id="{B2263506-C8D2-4945-81B3-7A9C75C0EC7B}"/>
              </a:ext>
            </a:extLst>
          </p:cNvPr>
          <p:cNvPicPr>
            <a:picLocks noChangeAspect="1"/>
          </p:cNvPicPr>
          <p:nvPr userDrawn="1"/>
        </p:nvPicPr>
        <p:blipFill>
          <a:blip r:embed="rId33" cstate="email">
            <a:extLst>
              <a:ext uri="{28A0092B-C50C-407E-A947-70E740481C1C}">
                <a14:useLocalDpi xmlns:a14="http://schemas.microsoft.com/office/drawing/2010/main" val="0"/>
              </a:ext>
            </a:extLst>
          </a:blip>
          <a:stretch>
            <a:fillRect/>
          </a:stretch>
        </p:blipFill>
        <p:spPr>
          <a:xfrm>
            <a:off x="8957526" y="6330251"/>
            <a:ext cx="455583" cy="382835"/>
          </a:xfrm>
          <a:prstGeom prst="rect">
            <a:avLst/>
          </a:prstGeom>
        </p:spPr>
      </p:pic>
      <p:pic>
        <p:nvPicPr>
          <p:cNvPr id="10" name="Afbeelding 9">
            <a:extLst>
              <a:ext uri="{FF2B5EF4-FFF2-40B4-BE49-F238E27FC236}">
                <a16:creationId xmlns:a16="http://schemas.microsoft.com/office/drawing/2014/main" id="{297189AD-8748-4358-B1AE-2760FA118613}"/>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0" y="328968"/>
            <a:ext cx="9906000" cy="838200"/>
          </a:xfrm>
          <a:prstGeom prst="rect">
            <a:avLst/>
          </a:prstGeom>
        </p:spPr>
      </p:pic>
      <p:sp>
        <p:nvSpPr>
          <p:cNvPr id="2" name="Tijdelijke aanduiding voor titel 1">
            <a:extLst>
              <a:ext uri="{FF2B5EF4-FFF2-40B4-BE49-F238E27FC236}">
                <a16:creationId xmlns:a16="http://schemas.microsoft.com/office/drawing/2014/main" id="{5D1C8586-A290-4F99-B027-360E74F60810}"/>
              </a:ext>
            </a:extLst>
          </p:cNvPr>
          <p:cNvSpPr>
            <a:spLocks noGrp="1"/>
          </p:cNvSpPr>
          <p:nvPr>
            <p:ph type="title"/>
          </p:nvPr>
        </p:nvSpPr>
        <p:spPr>
          <a:xfrm>
            <a:off x="506909" y="328969"/>
            <a:ext cx="7541716" cy="838200"/>
          </a:xfrm>
          <a:prstGeom prst="rect">
            <a:avLst/>
          </a:prstGeom>
        </p:spPr>
        <p:txBody>
          <a:bodyPr vert="horz" lIns="91440" tIns="45720" rIns="91440" bIns="45720" rtlCol="0" anchor="ctr">
            <a:normAutofit/>
          </a:bodyPr>
          <a:lstStyle/>
          <a:p>
            <a:r>
              <a:rPr lang="nl-NL" dirty="0"/>
              <a:t>Klik om stijl te bewerken</a:t>
            </a:r>
            <a:endParaRPr lang="nl-BE" dirty="0"/>
          </a:p>
        </p:txBody>
      </p:sp>
      <p:pic>
        <p:nvPicPr>
          <p:cNvPr id="23" name="Graphic 22">
            <a:extLst>
              <a:ext uri="{FF2B5EF4-FFF2-40B4-BE49-F238E27FC236}">
                <a16:creationId xmlns:a16="http://schemas.microsoft.com/office/drawing/2014/main" id="{25EB099B-D8EA-49C2-8021-7FA1560CE63C}"/>
              </a:ext>
            </a:extLst>
          </p:cNvPr>
          <p:cNvPicPr>
            <a:picLocks noChangeAspect="1"/>
          </p:cNvPicPr>
          <p:nvPr userDrawn="1"/>
        </p:nvPicPr>
        <p:blipFill>
          <a:blip r:embed="rId35" cstate="screen">
            <a:extLst>
              <a:ext uri="{28A0092B-C50C-407E-A947-70E740481C1C}">
                <a14:useLocalDpi xmlns:a14="http://schemas.microsoft.com/office/drawing/2010/main" val="0"/>
              </a:ext>
              <a:ext uri="{96DAC541-7B7A-43D3-8B79-37D633B846F1}">
                <asvg:svgBlip xmlns:asvg="http://schemas.microsoft.com/office/drawing/2016/SVG/main" r:embed="rId36"/>
              </a:ext>
            </a:extLst>
          </a:blip>
          <a:srcRect t="54349" r="34365" b="14701"/>
          <a:stretch>
            <a:fillRect/>
          </a:stretch>
        </p:blipFill>
        <p:spPr>
          <a:xfrm>
            <a:off x="7825278" y="328968"/>
            <a:ext cx="2080722" cy="838200"/>
          </a:xfrm>
          <a:custGeom>
            <a:avLst/>
            <a:gdLst>
              <a:gd name="connsiteX0" fmla="*/ 0 w 2560889"/>
              <a:gd name="connsiteY0" fmla="*/ 0 h 838200"/>
              <a:gd name="connsiteX1" fmla="*/ 2560889 w 2560889"/>
              <a:gd name="connsiteY1" fmla="*/ 0 h 838200"/>
              <a:gd name="connsiteX2" fmla="*/ 2560889 w 2560889"/>
              <a:gd name="connsiteY2" fmla="*/ 838200 h 838200"/>
              <a:gd name="connsiteX3" fmla="*/ 0 w 2560889"/>
              <a:gd name="connsiteY3" fmla="*/ 838200 h 838200"/>
            </a:gdLst>
            <a:ahLst/>
            <a:cxnLst>
              <a:cxn ang="0">
                <a:pos x="connsiteX0" y="connsiteY0"/>
              </a:cxn>
              <a:cxn ang="0">
                <a:pos x="connsiteX1" y="connsiteY1"/>
              </a:cxn>
              <a:cxn ang="0">
                <a:pos x="connsiteX2" y="connsiteY2"/>
              </a:cxn>
              <a:cxn ang="0">
                <a:pos x="connsiteX3" y="connsiteY3"/>
              </a:cxn>
            </a:cxnLst>
            <a:rect l="l" t="t" r="r" b="b"/>
            <a:pathLst>
              <a:path w="2560889" h="838200">
                <a:moveTo>
                  <a:pt x="0" y="0"/>
                </a:moveTo>
                <a:lnTo>
                  <a:pt x="2560889" y="0"/>
                </a:lnTo>
                <a:lnTo>
                  <a:pt x="2560889" y="838200"/>
                </a:lnTo>
                <a:lnTo>
                  <a:pt x="0" y="838200"/>
                </a:lnTo>
                <a:close/>
              </a:path>
            </a:pathLst>
          </a:custGeom>
        </p:spPr>
      </p:pic>
    </p:spTree>
    <p:extLst>
      <p:ext uri="{BB962C8B-B14F-4D97-AF65-F5344CB8AC3E}">
        <p14:creationId xmlns:p14="http://schemas.microsoft.com/office/powerpoint/2010/main" val="124104441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 id="2147483810" r:id="rId25"/>
    <p:sldLayoutId id="2147483811" r:id="rId26"/>
    <p:sldLayoutId id="2147483812" r:id="rId27"/>
    <p:sldLayoutId id="2147483813" r:id="rId28"/>
    <p:sldLayoutId id="2147483814" r:id="rId29"/>
    <p:sldLayoutId id="2147483815" r:id="rId30"/>
    <p:sldLayoutId id="2147483816" r:id="rId31"/>
  </p:sldLayoutIdLst>
  <p:hf hdr="0" ftr="0" dt="0"/>
  <p:txStyles>
    <p:titleStyle>
      <a:lvl1pPr algn="l" defTabSz="742950" rtl="0" eaLnBrk="1" latinLnBrk="0" hangingPunct="1">
        <a:lnSpc>
          <a:spcPct val="90000"/>
        </a:lnSpc>
        <a:spcBef>
          <a:spcPct val="0"/>
        </a:spcBef>
        <a:buNone/>
        <a:defRPr sz="2275" b="1" kern="1200">
          <a:solidFill>
            <a:schemeClr val="bg1"/>
          </a:solidFill>
          <a:latin typeface="+mj-lt"/>
          <a:ea typeface="+mj-ea"/>
          <a:cs typeface="+mj-cs"/>
        </a:defRPr>
      </a:lvl1pPr>
    </p:titleStyle>
    <p:bodyStyle>
      <a:lvl1pPr marL="185738" indent="-185738" algn="l" defTabSz="742950" rtl="0" eaLnBrk="1" latinLnBrk="0" hangingPunct="1">
        <a:lnSpc>
          <a:spcPct val="90000"/>
        </a:lnSpc>
        <a:spcBef>
          <a:spcPts val="813"/>
        </a:spcBef>
        <a:buClr>
          <a:schemeClr val="accent3"/>
        </a:buClr>
        <a:buFont typeface="Calibri" panose="020F0502020204030204" pitchFamily="34" charset="0"/>
        <a:buChar char="̶"/>
        <a:defRPr sz="1950" kern="1200">
          <a:solidFill>
            <a:schemeClr val="tx2"/>
          </a:solidFill>
          <a:latin typeface="+mn-lt"/>
          <a:ea typeface="+mn-ea"/>
          <a:cs typeface="+mn-cs"/>
        </a:defRPr>
      </a:lvl1pPr>
      <a:lvl2pPr marL="557213" indent="-185738" algn="l" defTabSz="742950" rtl="0" eaLnBrk="1" latinLnBrk="0" hangingPunct="1">
        <a:lnSpc>
          <a:spcPct val="90000"/>
        </a:lnSpc>
        <a:spcBef>
          <a:spcPts val="406"/>
        </a:spcBef>
        <a:buClr>
          <a:schemeClr val="accent3"/>
        </a:buClr>
        <a:buFont typeface="Calibri" panose="020F0502020204030204" pitchFamily="34" charset="0"/>
        <a:buChar char="̶"/>
        <a:defRPr sz="1625" kern="1200">
          <a:solidFill>
            <a:schemeClr val="tx2"/>
          </a:solidFill>
          <a:latin typeface="+mn-lt"/>
          <a:ea typeface="+mn-ea"/>
          <a:cs typeface="+mn-cs"/>
        </a:defRPr>
      </a:lvl2pPr>
      <a:lvl3pPr marL="928688" indent="-185738" algn="l" defTabSz="742950" rtl="0" eaLnBrk="1" latinLnBrk="0" hangingPunct="1">
        <a:lnSpc>
          <a:spcPct val="90000"/>
        </a:lnSpc>
        <a:spcBef>
          <a:spcPts val="406"/>
        </a:spcBef>
        <a:buClr>
          <a:schemeClr val="accent3"/>
        </a:buClr>
        <a:buFont typeface="Calibri" panose="020F0502020204030204" pitchFamily="34" charset="0"/>
        <a:buChar char="̶"/>
        <a:defRPr sz="1463" kern="1200">
          <a:solidFill>
            <a:schemeClr val="tx2"/>
          </a:solidFill>
          <a:latin typeface="+mn-lt"/>
          <a:ea typeface="+mn-ea"/>
          <a:cs typeface="+mn-cs"/>
        </a:defRPr>
      </a:lvl3pPr>
      <a:lvl4pPr marL="1300163" indent="-185738" algn="l" defTabSz="742950" rtl="0" eaLnBrk="1" latinLnBrk="0" hangingPunct="1">
        <a:lnSpc>
          <a:spcPct val="90000"/>
        </a:lnSpc>
        <a:spcBef>
          <a:spcPts val="406"/>
        </a:spcBef>
        <a:buClr>
          <a:schemeClr val="accent3"/>
        </a:buClr>
        <a:buFont typeface="Calibri" panose="020F0502020204030204" pitchFamily="34" charset="0"/>
        <a:buChar char="̶"/>
        <a:defRPr sz="1300" kern="1200">
          <a:solidFill>
            <a:schemeClr val="tx2"/>
          </a:solidFill>
          <a:latin typeface="+mn-lt"/>
          <a:ea typeface="+mn-ea"/>
          <a:cs typeface="+mn-cs"/>
        </a:defRPr>
      </a:lvl4pPr>
      <a:lvl5pPr marL="1671638" indent="-185738" algn="l" defTabSz="742950" rtl="0" eaLnBrk="1" latinLnBrk="0" hangingPunct="1">
        <a:lnSpc>
          <a:spcPct val="90000"/>
        </a:lnSpc>
        <a:spcBef>
          <a:spcPts val="406"/>
        </a:spcBef>
        <a:buClr>
          <a:schemeClr val="accent3"/>
        </a:buClr>
        <a:buFont typeface="Calibri" panose="020F0502020204030204" pitchFamily="34" charset="0"/>
        <a:buChar char="̶"/>
        <a:defRPr sz="1300" kern="1200">
          <a:solidFill>
            <a:schemeClr val="tx2"/>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nl-BE"/>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7287">
          <p15:clr>
            <a:srgbClr val="F26B43"/>
          </p15:clr>
        </p15:guide>
        <p15:guide id="3" pos="393">
          <p15:clr>
            <a:srgbClr val="F26B43"/>
          </p15:clr>
        </p15:guide>
        <p15:guide id="4" orient="horz" pos="3884">
          <p15:clr>
            <a:srgbClr val="F26B43"/>
          </p15:clr>
        </p15:guide>
        <p15:guide id="5" pos="3840">
          <p15:clr>
            <a:srgbClr val="F26B43"/>
          </p15:clr>
        </p15:guide>
        <p15:guide id="6" orient="horz" pos="2818">
          <p15:clr>
            <a:srgbClr val="F26B43"/>
          </p15:clr>
        </p15:guide>
        <p15:guide id="7" orient="horz" pos="286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54.xml"/><Relationship Id="rId5" Type="http://schemas.openxmlformats.org/officeDocument/2006/relationships/hyperlink" Target="about:blank" TargetMode="External"/><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55.xml"/><Relationship Id="rId4" Type="http://schemas.openxmlformats.org/officeDocument/2006/relationships/hyperlink" Target="about:blank"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0.xml"/><Relationship Id="rId1" Type="http://schemas.openxmlformats.org/officeDocument/2006/relationships/slideLayout" Target="../slideLayouts/slideLayout55.xml"/><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xml"/><Relationship Id="rId4" Type="http://schemas.openxmlformats.org/officeDocument/2006/relationships/hyperlink" Target="about:blan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094E11F-CA6A-41EB-81AE-2B5D21637F6D}"/>
              </a:ext>
            </a:extLst>
          </p:cNvPr>
          <p:cNvSpPr>
            <a:spLocks noGrp="1"/>
          </p:cNvSpPr>
          <p:nvPr>
            <p:ph type="body" sz="quarter" idx="11"/>
          </p:nvPr>
        </p:nvSpPr>
        <p:spPr>
          <a:xfrm>
            <a:off x="452438" y="6302933"/>
            <a:ext cx="9001125" cy="352426"/>
          </a:xfrm>
        </p:spPr>
        <p:txBody>
          <a:bodyPr/>
          <a:lstStyle/>
          <a:p>
            <a:pPr algn="l"/>
            <a:r>
              <a:rPr lang="nl-BE" dirty="0"/>
              <a:t>1/6/2022</a:t>
            </a:r>
          </a:p>
        </p:txBody>
      </p:sp>
      <p:sp>
        <p:nvSpPr>
          <p:cNvPr id="4" name="Titel 3">
            <a:extLst>
              <a:ext uri="{FF2B5EF4-FFF2-40B4-BE49-F238E27FC236}">
                <a16:creationId xmlns:a16="http://schemas.microsoft.com/office/drawing/2014/main" id="{6C64612A-320B-4B1A-88AF-12CF50872365}"/>
              </a:ext>
            </a:extLst>
          </p:cNvPr>
          <p:cNvSpPr>
            <a:spLocks noGrp="1"/>
          </p:cNvSpPr>
          <p:nvPr>
            <p:ph type="title"/>
          </p:nvPr>
        </p:nvSpPr>
        <p:spPr>
          <a:xfrm>
            <a:off x="452438" y="4865082"/>
            <a:ext cx="9001126" cy="595218"/>
          </a:xfrm>
        </p:spPr>
        <p:txBody>
          <a:bodyPr/>
          <a:lstStyle/>
          <a:p>
            <a:br>
              <a:rPr lang="en-GB" dirty="0"/>
            </a:br>
            <a:r>
              <a:rPr lang="en-GB" dirty="0"/>
              <a:t>BAYER AGRICULTURE</a:t>
            </a:r>
            <a:br>
              <a:rPr lang="en-GB" dirty="0"/>
            </a:br>
            <a:r>
              <a:rPr lang="en-GB" dirty="0"/>
              <a:t>AMBULANT PLAN</a:t>
            </a:r>
            <a:br>
              <a:rPr lang="en-GB" dirty="0"/>
            </a:br>
            <a:br>
              <a:rPr lang="en-GB" sz="1100" dirty="0"/>
            </a:br>
            <a:endParaRPr lang="nl-BE" dirty="0"/>
          </a:p>
        </p:txBody>
      </p:sp>
      <p:sp>
        <p:nvSpPr>
          <p:cNvPr id="5" name="TextBox 4">
            <a:extLst>
              <a:ext uri="{FF2B5EF4-FFF2-40B4-BE49-F238E27FC236}">
                <a16:creationId xmlns:a16="http://schemas.microsoft.com/office/drawing/2014/main" id="{B3DCD5F6-4CAA-4950-A483-68A23231A76B}"/>
              </a:ext>
            </a:extLst>
          </p:cNvPr>
          <p:cNvSpPr txBox="1"/>
          <p:nvPr/>
        </p:nvSpPr>
        <p:spPr>
          <a:xfrm rot="16200000">
            <a:off x="9190750" y="6079890"/>
            <a:ext cx="1135247" cy="200055"/>
          </a:xfrm>
          <a:prstGeom prst="rect">
            <a:avLst/>
          </a:prstGeom>
          <a:noFill/>
        </p:spPr>
        <p:txBody>
          <a:bodyPr wrap="none" rtlCol="0">
            <a:spAutoFit/>
          </a:bodyPr>
          <a:lstStyle/>
          <a:p>
            <a:r>
              <a:rPr lang="fr-BE" sz="700" dirty="0">
                <a:solidFill>
                  <a:schemeClr val="bg1"/>
                </a:solidFill>
              </a:rPr>
              <a:t>KOVE/SJAB01/2019-01</a:t>
            </a:r>
            <a:endParaRPr lang="nl-BE" sz="700" dirty="0">
              <a:solidFill>
                <a:schemeClr val="bg1"/>
              </a:solidFill>
            </a:endParaRPr>
          </a:p>
        </p:txBody>
      </p:sp>
    </p:spTree>
    <p:extLst>
      <p:ext uri="{BB962C8B-B14F-4D97-AF65-F5344CB8AC3E}">
        <p14:creationId xmlns:p14="http://schemas.microsoft.com/office/powerpoint/2010/main" val="2812015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362CEC-0250-42B2-973B-7B771D0FE5E1}"/>
              </a:ext>
            </a:extLst>
          </p:cNvPr>
          <p:cNvSpPr>
            <a:spLocks noGrp="1"/>
          </p:cNvSpPr>
          <p:nvPr>
            <p:ph type="title"/>
          </p:nvPr>
        </p:nvSpPr>
        <p:spPr/>
        <p:txBody>
          <a:bodyPr>
            <a:normAutofit fontScale="90000"/>
          </a:bodyPr>
          <a:lstStyle/>
          <a:p>
            <a:r>
              <a:rPr lang="nl-BE" dirty="0"/>
              <a:t>Historiek</a:t>
            </a:r>
            <a:br>
              <a:rPr lang="nl-BE" dirty="0"/>
            </a:br>
            <a:endParaRPr lang="nl-BE" dirty="0"/>
          </a:p>
        </p:txBody>
      </p:sp>
      <p:sp>
        <p:nvSpPr>
          <p:cNvPr id="6" name="Content Placeholder 5">
            <a:extLst>
              <a:ext uri="{FF2B5EF4-FFF2-40B4-BE49-F238E27FC236}">
                <a16:creationId xmlns:a16="http://schemas.microsoft.com/office/drawing/2014/main" id="{3B852602-641E-447F-8AEF-ACDF3A313E78}"/>
              </a:ext>
            </a:extLst>
          </p:cNvPr>
          <p:cNvSpPr>
            <a:spLocks noGrp="1"/>
          </p:cNvSpPr>
          <p:nvPr>
            <p:ph sz="quarter" idx="10"/>
          </p:nvPr>
        </p:nvSpPr>
        <p:spPr/>
        <p:txBody>
          <a:bodyPr/>
          <a:lstStyle/>
          <a:p>
            <a:pPr marL="0" indent="0">
              <a:buNone/>
            </a:pPr>
            <a:endParaRPr lang="nl-BE" dirty="0"/>
          </a:p>
          <a:p>
            <a:pPr>
              <a:buClr>
                <a:schemeClr val="tx2"/>
              </a:buClr>
              <a:buFont typeface="Wingdings" panose="05000000000000000000" pitchFamily="2" charset="2"/>
              <a:buChar char="Ø"/>
            </a:pPr>
            <a:r>
              <a:rPr lang="nl-BE" dirty="0">
                <a:solidFill>
                  <a:schemeClr val="tx2"/>
                </a:solidFill>
              </a:rPr>
              <a:t> </a:t>
            </a:r>
            <a:r>
              <a:rPr lang="nl-BE" b="1" dirty="0">
                <a:solidFill>
                  <a:schemeClr val="tx2"/>
                </a:solidFill>
              </a:rPr>
              <a:t>Overname Hospitalisatie- &amp; </a:t>
            </a:r>
            <a:r>
              <a:rPr lang="nl-BE" b="1" dirty="0" err="1">
                <a:solidFill>
                  <a:schemeClr val="tx2"/>
                </a:solidFill>
              </a:rPr>
              <a:t>Dental</a:t>
            </a:r>
            <a:r>
              <a:rPr lang="nl-BE" b="1" dirty="0">
                <a:solidFill>
                  <a:schemeClr val="tx2"/>
                </a:solidFill>
              </a:rPr>
              <a:t> plan op </a:t>
            </a:r>
            <a:r>
              <a:rPr lang="nl-BE" b="1" dirty="0">
                <a:solidFill>
                  <a:srgbClr val="FF0000"/>
                </a:solidFill>
              </a:rPr>
              <a:t>1/7/2020</a:t>
            </a:r>
          </a:p>
          <a:p>
            <a:pPr marL="188550" lvl="1" indent="0">
              <a:buNone/>
            </a:pPr>
            <a:endParaRPr lang="nl-BE" dirty="0">
              <a:solidFill>
                <a:schemeClr val="tx2"/>
              </a:solidFill>
            </a:endParaRPr>
          </a:p>
          <a:p>
            <a:pPr lvl="2">
              <a:buClr>
                <a:schemeClr val="tx2"/>
              </a:buClr>
              <a:buFont typeface="Wingdings" panose="05000000000000000000" pitchFamily="2" charset="2"/>
              <a:buChar char="v"/>
            </a:pPr>
            <a:r>
              <a:rPr lang="nl-BE" sz="1700" dirty="0">
                <a:solidFill>
                  <a:schemeClr val="tx2"/>
                </a:solidFill>
              </a:rPr>
              <a:t> Beheerder: Vanbreda Risk &amp; Benefits</a:t>
            </a:r>
          </a:p>
          <a:p>
            <a:pPr lvl="2">
              <a:buClr>
                <a:schemeClr val="tx2"/>
              </a:buClr>
              <a:buFont typeface="Wingdings" panose="05000000000000000000" pitchFamily="2" charset="2"/>
              <a:buChar char="v"/>
            </a:pPr>
            <a:r>
              <a:rPr lang="nl-BE" sz="1700" dirty="0">
                <a:solidFill>
                  <a:schemeClr val="tx2"/>
                </a:solidFill>
              </a:rPr>
              <a:t> Verzekeraar(s): Allianz Belgium en Allianz Global Assistance</a:t>
            </a:r>
          </a:p>
          <a:p>
            <a:pPr lvl="3">
              <a:buClr>
                <a:schemeClr val="tx2"/>
              </a:buClr>
              <a:buFont typeface="Symbol" panose="05050102010706020507" pitchFamily="18" charset="2"/>
              <a:buChar char="Þ"/>
            </a:pPr>
            <a:r>
              <a:rPr lang="nl-BE" sz="1700" dirty="0"/>
              <a:t>1 contactpersoon: </a:t>
            </a:r>
            <a:r>
              <a:rPr lang="nl-BE" sz="1800" b="1" dirty="0"/>
              <a:t>Vanbreda Risk &amp; Benefits</a:t>
            </a:r>
          </a:p>
          <a:p>
            <a:pPr marL="548550" lvl="3" indent="0">
              <a:buNone/>
            </a:pPr>
            <a:endParaRPr lang="nl-BE" sz="1800" b="1" dirty="0"/>
          </a:p>
          <a:p>
            <a:pPr marL="171450" lvl="3">
              <a:spcBef>
                <a:spcPts val="1000"/>
              </a:spcBef>
              <a:buClr>
                <a:schemeClr val="tx2"/>
              </a:buClr>
              <a:buFont typeface="Wingdings" panose="05000000000000000000" pitchFamily="2" charset="2"/>
              <a:buChar char="Ø"/>
            </a:pPr>
            <a:r>
              <a:rPr lang="nl-BE" sz="2000" b="1" dirty="0"/>
              <a:t> </a:t>
            </a:r>
            <a:r>
              <a:rPr lang="nl-BE" sz="2000" b="1" dirty="0">
                <a:solidFill>
                  <a:srgbClr val="FF0000"/>
                </a:solidFill>
              </a:rPr>
              <a:t>Uitbreiding</a:t>
            </a:r>
            <a:r>
              <a:rPr lang="nl-BE" sz="2000" b="1" dirty="0"/>
              <a:t> van </a:t>
            </a:r>
            <a:r>
              <a:rPr lang="nl-BE" sz="2000" b="1" dirty="0" err="1"/>
              <a:t>Dental</a:t>
            </a:r>
            <a:r>
              <a:rPr lang="nl-BE" sz="2000" b="1" dirty="0"/>
              <a:t> plan         full Ambulant plan op </a:t>
            </a:r>
            <a:r>
              <a:rPr lang="nl-BE" sz="2000" b="1" dirty="0">
                <a:solidFill>
                  <a:srgbClr val="FF0000"/>
                </a:solidFill>
              </a:rPr>
              <a:t>1/1/2022</a:t>
            </a:r>
          </a:p>
          <a:p>
            <a:pPr marL="0" lvl="3" indent="0">
              <a:spcBef>
                <a:spcPts val="1000"/>
              </a:spcBef>
              <a:buNone/>
            </a:pPr>
            <a:endParaRPr lang="nl-BE" sz="2000" b="1" dirty="0"/>
          </a:p>
          <a:p>
            <a:pPr lvl="2">
              <a:buClr>
                <a:schemeClr val="tx2"/>
              </a:buClr>
              <a:buFont typeface="Wingdings" panose="05000000000000000000" pitchFamily="2" charset="2"/>
              <a:buChar char="v"/>
            </a:pPr>
            <a:r>
              <a:rPr lang="nl-BE" sz="1700" dirty="0"/>
              <a:t> Beheerder: Vanbreda Risk &amp; Benefits</a:t>
            </a:r>
          </a:p>
          <a:p>
            <a:pPr lvl="2">
              <a:buClr>
                <a:schemeClr val="tx2"/>
              </a:buClr>
              <a:buFont typeface="Wingdings" panose="05000000000000000000" pitchFamily="2" charset="2"/>
              <a:buChar char="v"/>
            </a:pPr>
            <a:r>
              <a:rPr lang="nl-BE" sz="1700" dirty="0"/>
              <a:t> Verzekeraar: Allianz Belgium</a:t>
            </a:r>
          </a:p>
          <a:p>
            <a:pPr lvl="3">
              <a:buClr>
                <a:schemeClr val="tx2"/>
              </a:buClr>
              <a:buFont typeface="Symbol" panose="05050102010706020507" pitchFamily="18" charset="2"/>
              <a:buChar char="Þ"/>
            </a:pPr>
            <a:r>
              <a:rPr lang="nl-BE" sz="1700" dirty="0"/>
              <a:t>1 contactpersoon: </a:t>
            </a:r>
            <a:r>
              <a:rPr lang="nl-BE" sz="1700" b="1" dirty="0"/>
              <a:t>Vanbreda Risk &amp; Benefits</a:t>
            </a:r>
          </a:p>
          <a:p>
            <a:pPr marL="171450" lvl="3">
              <a:spcBef>
                <a:spcPts val="1000"/>
              </a:spcBef>
              <a:buFont typeface="Wingdings" panose="05000000000000000000" pitchFamily="2" charset="2"/>
              <a:buChar char="Ø"/>
            </a:pPr>
            <a:endParaRPr lang="nl-BE" sz="2000" dirty="0"/>
          </a:p>
        </p:txBody>
      </p:sp>
      <p:sp>
        <p:nvSpPr>
          <p:cNvPr id="2" name="Arrow: Striped Right 1">
            <a:extLst>
              <a:ext uri="{FF2B5EF4-FFF2-40B4-BE49-F238E27FC236}">
                <a16:creationId xmlns:a16="http://schemas.microsoft.com/office/drawing/2014/main" id="{1729B7E8-9F16-44E8-891C-AE5FBD8A86BE}"/>
              </a:ext>
            </a:extLst>
          </p:cNvPr>
          <p:cNvSpPr/>
          <p:nvPr/>
        </p:nvSpPr>
        <p:spPr>
          <a:xfrm>
            <a:off x="4255910" y="3962400"/>
            <a:ext cx="395111" cy="23706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405908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35188B-808A-44EA-BBD4-49D62608D039}"/>
              </a:ext>
            </a:extLst>
          </p:cNvPr>
          <p:cNvSpPr>
            <a:spLocks noGrp="1"/>
          </p:cNvSpPr>
          <p:nvPr>
            <p:ph type="title"/>
          </p:nvPr>
        </p:nvSpPr>
        <p:spPr/>
        <p:txBody>
          <a:bodyPr>
            <a:normAutofit/>
          </a:bodyPr>
          <a:lstStyle/>
          <a:p>
            <a:r>
              <a:rPr lang="nl-BE" dirty="0"/>
              <a:t>DENTAL PLAN – 1/7/2020</a:t>
            </a:r>
          </a:p>
        </p:txBody>
      </p:sp>
      <p:sp>
        <p:nvSpPr>
          <p:cNvPr id="4" name="TextBox 3">
            <a:extLst>
              <a:ext uri="{FF2B5EF4-FFF2-40B4-BE49-F238E27FC236}">
                <a16:creationId xmlns:a16="http://schemas.microsoft.com/office/drawing/2014/main" id="{F7C25E9F-E424-43E8-ACEF-120FE0C4BBEC}"/>
              </a:ext>
            </a:extLst>
          </p:cNvPr>
          <p:cNvSpPr txBox="1"/>
          <p:nvPr/>
        </p:nvSpPr>
        <p:spPr>
          <a:xfrm>
            <a:off x="937859" y="2785533"/>
            <a:ext cx="8280920" cy="3416320"/>
          </a:xfrm>
          <a:prstGeom prst="rect">
            <a:avLst/>
          </a:prstGeom>
          <a:noFill/>
        </p:spPr>
        <p:txBody>
          <a:bodyPr wrap="square" rtlCol="0">
            <a:spAutoFit/>
          </a:bodyPr>
          <a:lstStyle/>
          <a:p>
            <a:pPr>
              <a:tabLst>
                <a:tab pos="4032250" algn="l"/>
                <a:tab pos="6369050" algn="l"/>
              </a:tabLst>
            </a:pPr>
            <a:r>
              <a:rPr lang="nl-BE" b="1" u="sng" dirty="0"/>
              <a:t>Enkel</a:t>
            </a:r>
            <a:r>
              <a:rPr lang="nl-BE" u="sng" dirty="0"/>
              <a:t> </a:t>
            </a:r>
            <a:r>
              <a:rPr lang="nl-BE" b="1" u="sng" dirty="0"/>
              <a:t>tandzorgen</a:t>
            </a:r>
            <a:r>
              <a:rPr lang="nl-BE" u="sng" dirty="0"/>
              <a:t>:</a:t>
            </a:r>
          </a:p>
          <a:p>
            <a:pPr>
              <a:tabLst>
                <a:tab pos="4032250" algn="l"/>
                <a:tab pos="6369050" algn="l"/>
              </a:tabLst>
            </a:pPr>
            <a:endParaRPr lang="nl-BE" dirty="0"/>
          </a:p>
          <a:p>
            <a:pPr marL="742950" lvl="1" indent="-285750">
              <a:buFont typeface="Wingdings" panose="05000000000000000000" pitchFamily="2" charset="2"/>
              <a:buChar char="§"/>
              <a:tabLst>
                <a:tab pos="892175" algn="l"/>
                <a:tab pos="7180263" algn="l"/>
              </a:tabLst>
            </a:pPr>
            <a:r>
              <a:rPr lang="nl-BE" dirty="0"/>
              <a:t>Tandbehandelingen, </a:t>
            </a:r>
            <a:br>
              <a:rPr lang="nl-BE" dirty="0"/>
            </a:br>
            <a:r>
              <a:rPr lang="nl-BE" sz="1600" dirty="0"/>
              <a:t>i</a:t>
            </a:r>
            <a:r>
              <a:rPr lang="nl-BE" sz="1600" dirty="0">
                <a:effectLst/>
                <a:latin typeface="Arial" panose="020B0604020202020204" pitchFamily="34" charset="0"/>
                <a:ea typeface="Times New Roman" panose="02020603050405020304" pitchFamily="18" charset="0"/>
              </a:rPr>
              <a:t>ncl. preventieve tandzorgen en tandextracties</a:t>
            </a:r>
            <a:r>
              <a:rPr lang="nl-BE" dirty="0"/>
              <a:t>	80%</a:t>
            </a:r>
          </a:p>
          <a:p>
            <a:pPr marL="742950" lvl="1" indent="-285750">
              <a:buFont typeface="Wingdings" panose="05000000000000000000" pitchFamily="2" charset="2"/>
              <a:buChar char="§"/>
              <a:tabLst>
                <a:tab pos="892175" algn="l"/>
                <a:tab pos="7180263" algn="l"/>
              </a:tabLst>
            </a:pPr>
            <a:r>
              <a:rPr lang="nl-BE" dirty="0"/>
              <a:t>Orthodontische behandelingen en apparaten	80%</a:t>
            </a:r>
          </a:p>
          <a:p>
            <a:pPr marL="742950" lvl="1" indent="-285750">
              <a:buFont typeface="Wingdings" panose="05000000000000000000" pitchFamily="2" charset="2"/>
              <a:buChar char="§"/>
              <a:tabLst>
                <a:tab pos="892175" algn="l"/>
                <a:tab pos="7180263" algn="l"/>
              </a:tabLst>
            </a:pPr>
            <a:r>
              <a:rPr lang="nl-BE" dirty="0"/>
              <a:t>Tandprothesen (vaste en uitneembare), </a:t>
            </a:r>
            <a:br>
              <a:rPr lang="nl-BE" dirty="0"/>
            </a:br>
            <a:r>
              <a:rPr lang="nl-BE" sz="1600" dirty="0">
                <a:effectLst/>
                <a:latin typeface="Arial" panose="020B0604020202020204" pitchFamily="34" charset="0"/>
                <a:ea typeface="Times New Roman" panose="02020603050405020304" pitchFamily="18" charset="0"/>
              </a:rPr>
              <a:t>incl. bruggen, kronen en implantaten</a:t>
            </a:r>
            <a:r>
              <a:rPr lang="nl-BE" dirty="0"/>
              <a:t>	80%</a:t>
            </a:r>
          </a:p>
          <a:p>
            <a:pPr>
              <a:tabLst>
                <a:tab pos="4032250" algn="l"/>
                <a:tab pos="6369050" algn="l"/>
              </a:tabLst>
            </a:pPr>
            <a:endParaRPr lang="nl-BE" dirty="0"/>
          </a:p>
          <a:p>
            <a:pPr>
              <a:tabLst>
                <a:tab pos="4032250" algn="l"/>
                <a:tab pos="6369050" algn="l"/>
              </a:tabLst>
            </a:pPr>
            <a:endParaRPr lang="nl-BE" dirty="0"/>
          </a:p>
          <a:p>
            <a:pPr>
              <a:tabLst>
                <a:tab pos="4032250" algn="l"/>
                <a:tab pos="6369050" algn="l"/>
              </a:tabLst>
            </a:pPr>
            <a:r>
              <a:rPr lang="nl-BE" dirty="0"/>
              <a:t>Vrijstelling 		geen</a:t>
            </a:r>
          </a:p>
          <a:p>
            <a:pPr>
              <a:tabLst>
                <a:tab pos="4032250" algn="l"/>
                <a:tab pos="6369050" algn="l"/>
              </a:tabLst>
            </a:pPr>
            <a:r>
              <a:rPr lang="nl-BE" dirty="0"/>
              <a:t>	</a:t>
            </a:r>
          </a:p>
          <a:p>
            <a:pPr>
              <a:tabLst>
                <a:tab pos="4032250" algn="l"/>
                <a:tab pos="6369050" algn="l"/>
              </a:tabLst>
            </a:pPr>
            <a:r>
              <a:rPr lang="nl-BE" dirty="0"/>
              <a:t>Plafond/verzekerde/jaar		1250 EUR</a:t>
            </a:r>
          </a:p>
        </p:txBody>
      </p:sp>
      <p:sp>
        <p:nvSpPr>
          <p:cNvPr id="3" name="Content Placeholder 2">
            <a:extLst>
              <a:ext uri="{FF2B5EF4-FFF2-40B4-BE49-F238E27FC236}">
                <a16:creationId xmlns:a16="http://schemas.microsoft.com/office/drawing/2014/main" id="{8416016F-91D7-495F-A9B0-3FFCF56EA0FA}"/>
              </a:ext>
            </a:extLst>
          </p:cNvPr>
          <p:cNvSpPr>
            <a:spLocks noGrp="1"/>
          </p:cNvSpPr>
          <p:nvPr>
            <p:ph sz="quarter" idx="10"/>
          </p:nvPr>
        </p:nvSpPr>
        <p:spPr>
          <a:xfrm>
            <a:off x="452438" y="1636891"/>
            <a:ext cx="9001125" cy="1207909"/>
          </a:xfrm>
        </p:spPr>
        <p:txBody>
          <a:bodyPr/>
          <a:lstStyle/>
          <a:p>
            <a:endParaRPr lang="nl-BE" dirty="0"/>
          </a:p>
          <a:p>
            <a:endParaRPr lang="nl-BE" dirty="0"/>
          </a:p>
          <a:p>
            <a:endParaRPr lang="nl-BE" dirty="0"/>
          </a:p>
          <a:p>
            <a:endParaRPr lang="nl-BE" dirty="0"/>
          </a:p>
        </p:txBody>
      </p:sp>
      <p:sp>
        <p:nvSpPr>
          <p:cNvPr id="8" name="TextBox 7">
            <a:extLst>
              <a:ext uri="{FF2B5EF4-FFF2-40B4-BE49-F238E27FC236}">
                <a16:creationId xmlns:a16="http://schemas.microsoft.com/office/drawing/2014/main" id="{12422B13-6EA0-4738-BC66-BCAB4FCB5B88}"/>
              </a:ext>
            </a:extLst>
          </p:cNvPr>
          <p:cNvSpPr txBox="1"/>
          <p:nvPr/>
        </p:nvSpPr>
        <p:spPr>
          <a:xfrm>
            <a:off x="1066799" y="2103946"/>
            <a:ext cx="7478889" cy="400110"/>
          </a:xfrm>
          <a:prstGeom prst="rect">
            <a:avLst/>
          </a:prstGeom>
          <a:noFill/>
        </p:spPr>
        <p:txBody>
          <a:bodyPr wrap="square">
            <a:spAutoFit/>
          </a:bodyPr>
          <a:lstStyle/>
          <a:p>
            <a:pPr algn="ctr"/>
            <a:r>
              <a:rPr lang="nl-BE" sz="2000" b="1" dirty="0"/>
              <a:t>Bij overname op 1/7/2020 </a:t>
            </a:r>
            <a:r>
              <a:rPr lang="nl-BE" sz="2000" b="1" u="sng" dirty="0"/>
              <a:t>GEEN</a:t>
            </a:r>
            <a:r>
              <a:rPr lang="nl-BE" sz="2000" b="1" dirty="0"/>
              <a:t> wijzigingen met plan bij AG</a:t>
            </a:r>
          </a:p>
        </p:txBody>
      </p:sp>
    </p:spTree>
    <p:extLst>
      <p:ext uri="{BB962C8B-B14F-4D97-AF65-F5344CB8AC3E}">
        <p14:creationId xmlns:p14="http://schemas.microsoft.com/office/powerpoint/2010/main" val="1669316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7" name="TextBox 6">
            <a:extLst>
              <a:ext uri="{FF2B5EF4-FFF2-40B4-BE49-F238E27FC236}">
                <a16:creationId xmlns:a16="http://schemas.microsoft.com/office/drawing/2014/main" id="{5A7A8E7F-3C52-4014-B0B3-C5A154AD2A8B}"/>
              </a:ext>
            </a:extLst>
          </p:cNvPr>
          <p:cNvSpPr txBox="1"/>
          <p:nvPr/>
        </p:nvSpPr>
        <p:spPr>
          <a:xfrm>
            <a:off x="778933" y="1347584"/>
            <a:ext cx="8674630" cy="5370701"/>
          </a:xfrm>
          <a:prstGeom prst="rect">
            <a:avLst/>
          </a:prstGeom>
          <a:noFill/>
        </p:spPr>
        <p:txBody>
          <a:bodyPr wrap="square">
            <a:spAutoFit/>
          </a:bodyPr>
          <a:lstStyle/>
          <a:p>
            <a:r>
              <a:rPr lang="nl-BE" b="1" dirty="0"/>
              <a:t>UITBREIDING</a:t>
            </a:r>
            <a:r>
              <a:rPr lang="nl-BE" dirty="0"/>
              <a:t> van enkel DENTAL plan naar full AMBULANT plan:</a:t>
            </a:r>
          </a:p>
          <a:p>
            <a:endParaRPr lang="nl-BE" dirty="0"/>
          </a:p>
          <a:p>
            <a:endParaRPr lang="nl-BE" b="1" dirty="0"/>
          </a:p>
          <a:p>
            <a:r>
              <a:rPr lang="nl-BE" b="1" dirty="0"/>
              <a:t>VROEGER</a:t>
            </a:r>
            <a:r>
              <a:rPr lang="nl-BE" dirty="0"/>
              <a:t> enkel: </a:t>
            </a:r>
          </a:p>
          <a:p>
            <a:pPr marL="285750" indent="-285750">
              <a:buFontTx/>
              <a:buChar char="-"/>
            </a:pPr>
            <a:r>
              <a:rPr lang="nl-BE" b="1" dirty="0"/>
              <a:t>luik tandzorgen </a:t>
            </a:r>
          </a:p>
          <a:p>
            <a:pPr marL="285750" indent="-285750">
              <a:buFontTx/>
              <a:buChar char="-"/>
            </a:pPr>
            <a:endParaRPr lang="nl-BE" b="1" dirty="0"/>
          </a:p>
          <a:p>
            <a:endParaRPr lang="nl-BE" b="1" dirty="0"/>
          </a:p>
          <a:p>
            <a:r>
              <a:rPr lang="nl-BE" b="1" dirty="0"/>
              <a:t>NU</a:t>
            </a:r>
            <a:r>
              <a:rPr lang="nl-BE" dirty="0"/>
              <a:t> ook :</a:t>
            </a:r>
          </a:p>
          <a:p>
            <a:pPr marL="285750" indent="-285750">
              <a:buFontTx/>
              <a:buChar char="-"/>
            </a:pPr>
            <a:r>
              <a:rPr lang="nl-BE" b="1" dirty="0"/>
              <a:t>luik Ambulante geneeskundige zorgen</a:t>
            </a:r>
          </a:p>
          <a:p>
            <a:pPr marL="285750" indent="-285750">
              <a:buFontTx/>
              <a:buChar char="-"/>
            </a:pPr>
            <a:endParaRPr lang="nl-BE" dirty="0"/>
          </a:p>
          <a:p>
            <a:r>
              <a:rPr lang="nl-BE" sz="1600" i="1" dirty="0"/>
              <a:t>en</a:t>
            </a:r>
            <a:r>
              <a:rPr lang="nl-BE" dirty="0"/>
              <a:t> </a:t>
            </a:r>
          </a:p>
          <a:p>
            <a:endParaRPr lang="nl-BE" dirty="0"/>
          </a:p>
          <a:p>
            <a:pPr marL="285750" indent="-285750">
              <a:buFontTx/>
              <a:buChar char="-"/>
            </a:pPr>
            <a:r>
              <a:rPr lang="nl-BE" b="1" dirty="0"/>
              <a:t>l</a:t>
            </a:r>
            <a:r>
              <a:rPr lang="nl-BE" sz="1800" b="1" dirty="0"/>
              <a:t>uik Farmaceutische producten en </a:t>
            </a:r>
            <a:br>
              <a:rPr lang="nl-BE" sz="1800" b="1" dirty="0"/>
            </a:br>
            <a:r>
              <a:rPr lang="nl-BE" sz="1800" b="1" dirty="0"/>
              <a:t>orthopedische en optische hulpmiddelen</a:t>
            </a:r>
          </a:p>
          <a:p>
            <a:pPr marL="285750" indent="-285750">
              <a:buFontTx/>
              <a:buChar char="-"/>
            </a:pPr>
            <a:endParaRPr lang="nl-BE" sz="1800" b="1" dirty="0"/>
          </a:p>
          <a:p>
            <a:r>
              <a:rPr lang="nl-BE" sz="1800" i="1" dirty="0"/>
              <a:t>en</a:t>
            </a:r>
            <a:r>
              <a:rPr lang="nl-BE" dirty="0"/>
              <a:t> </a:t>
            </a:r>
          </a:p>
          <a:p>
            <a:endParaRPr lang="nl-BE" sz="1800" b="1" dirty="0"/>
          </a:p>
          <a:p>
            <a:pPr marL="285750" indent="-285750">
              <a:buFontTx/>
              <a:buChar char="-"/>
            </a:pPr>
            <a:r>
              <a:rPr lang="nl-BE" sz="1900" b="1" dirty="0">
                <a:latin typeface="Arial" panose="020B0604020202020204" pitchFamily="34" charset="0"/>
              </a:rPr>
              <a:t>l</a:t>
            </a:r>
            <a:r>
              <a:rPr lang="nl-BE" sz="1900" b="1" dirty="0">
                <a:effectLst/>
                <a:latin typeface="Arial" panose="020B0604020202020204" pitchFamily="34" charset="0"/>
              </a:rPr>
              <a:t>uik </a:t>
            </a:r>
            <a:r>
              <a:rPr lang="nl-BE" sz="1900" b="1" dirty="0">
                <a:latin typeface="Arial" panose="020B0604020202020204" pitchFamily="34" charset="0"/>
              </a:rPr>
              <a:t>P</a:t>
            </a:r>
            <a:r>
              <a:rPr lang="nl-BE" b="1" dirty="0">
                <a:effectLst/>
                <a:latin typeface="Arial" panose="020B0604020202020204" pitchFamily="34" charset="0"/>
              </a:rPr>
              <a:t>aramedische behandelingen</a:t>
            </a:r>
          </a:p>
          <a:p>
            <a:pPr marL="285750" indent="-285750">
              <a:buFontTx/>
              <a:buChar char="-"/>
            </a:pPr>
            <a:endParaRPr lang="nl-BE" dirty="0"/>
          </a:p>
        </p:txBody>
      </p:sp>
    </p:spTree>
    <p:extLst>
      <p:ext uri="{BB962C8B-B14F-4D97-AF65-F5344CB8AC3E}">
        <p14:creationId xmlns:p14="http://schemas.microsoft.com/office/powerpoint/2010/main" val="1117022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6" name="TextBox 5"/>
          <p:cNvSpPr txBox="1"/>
          <p:nvPr/>
        </p:nvSpPr>
        <p:spPr>
          <a:xfrm>
            <a:off x="778932" y="1797449"/>
            <a:ext cx="8674631" cy="4616648"/>
          </a:xfrm>
          <a:prstGeom prst="rect">
            <a:avLst/>
          </a:prstGeom>
          <a:noFill/>
        </p:spPr>
        <p:txBody>
          <a:bodyPr wrap="square" rtlCol="0">
            <a:spAutoFit/>
          </a:bodyPr>
          <a:lstStyle/>
          <a:p>
            <a:pPr>
              <a:tabLst>
                <a:tab pos="4032250" algn="l"/>
                <a:tab pos="6369050" algn="l"/>
              </a:tabLst>
            </a:pPr>
            <a:r>
              <a:rPr lang="nl-BE" sz="1900" b="1" dirty="0"/>
              <a:t>1. Luik tandzorgen</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nl-BE" sz="10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Voorwaarden</a:t>
            </a:r>
            <a:r>
              <a:rPr kumimoji="0" lang="nl-BE"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nl-BE"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nl-BE" dirty="0">
                <a:solidFill>
                  <a:srgbClr val="1A3D8F"/>
                </a:solidFill>
                <a:latin typeface="Arial" panose="020B0604020202020204" pitchFamily="34" charset="0"/>
                <a:ea typeface="Times New Roman" panose="02020603050405020304" pitchFamily="18" charset="0"/>
                <a:cs typeface="Arial" panose="020B0604020202020204" pitchFamily="34" charset="0"/>
              </a:rPr>
              <a:t>		</a:t>
            </a:r>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limitatieve</a:t>
            </a:r>
            <a:r>
              <a:rPr kumimoji="0" lang="nl-BE"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lijst en </a:t>
            </a:r>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voorgeschreven door een arts of tandarts</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nl-BE" dirty="0">
              <a:solidFill>
                <a:srgbClr val="1A3D8F"/>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lang="nl-BE" dirty="0">
              <a:solidFill>
                <a:srgbClr val="1A3D8F"/>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Dekking</a:t>
            </a:r>
            <a:r>
              <a:rPr kumimoji="0" lang="nl-BE"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nl-BE" sz="10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tabLst>
                <a:tab pos="892175" algn="l"/>
                <a:tab pos="7180263" algn="l"/>
              </a:tabLst>
            </a:pPr>
            <a:r>
              <a:rPr lang="nl-BE" dirty="0"/>
              <a:t>Tandbehandelingen, </a:t>
            </a:r>
            <a:br>
              <a:rPr lang="nl-BE" dirty="0"/>
            </a:br>
            <a:r>
              <a:rPr lang="nl-BE" sz="1600" dirty="0"/>
              <a:t>i</a:t>
            </a:r>
            <a:r>
              <a:rPr lang="nl-BE" sz="1600" dirty="0">
                <a:effectLst/>
                <a:latin typeface="Arial" panose="020B0604020202020204" pitchFamily="34" charset="0"/>
                <a:ea typeface="Times New Roman" panose="02020603050405020304" pitchFamily="18" charset="0"/>
              </a:rPr>
              <a:t>ncl. preventieve tandzorgen en tandextracties</a:t>
            </a:r>
            <a:r>
              <a:rPr lang="nl-BE" dirty="0"/>
              <a:t>	80%</a:t>
            </a:r>
          </a:p>
          <a:p>
            <a:pPr marL="742950" lvl="1" indent="-285750">
              <a:buFont typeface="Wingdings" panose="05000000000000000000" pitchFamily="2" charset="2"/>
              <a:buChar char="§"/>
              <a:tabLst>
                <a:tab pos="892175" algn="l"/>
                <a:tab pos="7180263" algn="l"/>
              </a:tabLst>
            </a:pPr>
            <a:r>
              <a:rPr lang="nl-BE" dirty="0"/>
              <a:t>Orthodontische behandelingen en apparaten	80%</a:t>
            </a:r>
          </a:p>
          <a:p>
            <a:pPr marL="742950" lvl="1" indent="-285750">
              <a:buFont typeface="Wingdings" panose="05000000000000000000" pitchFamily="2" charset="2"/>
              <a:buChar char="§"/>
              <a:tabLst>
                <a:tab pos="892175" algn="l"/>
                <a:tab pos="7180263" algn="l"/>
              </a:tabLst>
            </a:pPr>
            <a:r>
              <a:rPr lang="nl-BE" dirty="0"/>
              <a:t>Tandprothesen (vaste en uitneembare), </a:t>
            </a:r>
            <a:br>
              <a:rPr lang="nl-BE" dirty="0"/>
            </a:br>
            <a:r>
              <a:rPr lang="nl-BE" sz="1600" dirty="0">
                <a:effectLst/>
                <a:latin typeface="Arial" panose="020B0604020202020204" pitchFamily="34" charset="0"/>
                <a:ea typeface="Times New Roman" panose="02020603050405020304" pitchFamily="18" charset="0"/>
              </a:rPr>
              <a:t>incl. bruggen, kronen en implantaten</a:t>
            </a:r>
            <a:r>
              <a:rPr lang="nl-BE" dirty="0"/>
              <a:t>	80%</a:t>
            </a:r>
          </a:p>
          <a:p>
            <a:pPr lvl="1">
              <a:tabLst>
                <a:tab pos="4032250" algn="l"/>
                <a:tab pos="6369050" algn="l"/>
              </a:tabLst>
            </a:pPr>
            <a:endParaRPr lang="nl-BE" dirty="0"/>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buClr>
                <a:srgbClr val="44546A"/>
              </a:buClr>
              <a:buSzPts val="1200"/>
            </a:pPr>
            <a:r>
              <a:rPr lang="nl-BE" sz="1100" b="1" dirty="0">
                <a:effectLst/>
                <a:latin typeface="Arial" panose="020B0604020202020204" pitchFamily="34" charset="0"/>
                <a:ea typeface="Times New Roman" panose="02020603050405020304" pitchFamily="18" charset="0"/>
              </a:rPr>
              <a:t> </a:t>
            </a:r>
            <a:endParaRPr lang="nl-BE" sz="1100" dirty="0">
              <a:effectLst/>
              <a:latin typeface="Calibri" panose="020F0502020204030204" pitchFamily="34" charset="0"/>
              <a:ea typeface="Calibri" panose="020F0502020204030204" pitchFamily="34" charset="0"/>
            </a:endParaRPr>
          </a:p>
          <a:p>
            <a:pPr>
              <a:tabLst>
                <a:tab pos="4032250" algn="l"/>
                <a:tab pos="6369050" algn="l"/>
              </a:tabLst>
            </a:pPr>
            <a:endParaRPr lang="nl-BE" dirty="0"/>
          </a:p>
        </p:txBody>
      </p:sp>
    </p:spTree>
    <p:extLst>
      <p:ext uri="{BB962C8B-B14F-4D97-AF65-F5344CB8AC3E}">
        <p14:creationId xmlns:p14="http://schemas.microsoft.com/office/powerpoint/2010/main" val="251717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6" name="TextBox 5"/>
          <p:cNvSpPr txBox="1"/>
          <p:nvPr/>
        </p:nvSpPr>
        <p:spPr>
          <a:xfrm>
            <a:off x="778932" y="1797449"/>
            <a:ext cx="8873067" cy="3493264"/>
          </a:xfrm>
          <a:prstGeom prst="rect">
            <a:avLst/>
          </a:prstGeom>
          <a:noFill/>
        </p:spPr>
        <p:txBody>
          <a:bodyPr wrap="square" rtlCol="0">
            <a:spAutoFit/>
          </a:bodyPr>
          <a:lstStyle/>
          <a:p>
            <a:pPr marL="0" lvl="1">
              <a:tabLst>
                <a:tab pos="4032250" algn="l"/>
                <a:tab pos="6369050" algn="l"/>
              </a:tabLst>
            </a:pPr>
            <a:r>
              <a:rPr lang="nl-BE" sz="1900" b="1" dirty="0"/>
              <a:t>2. Luik Ambulante geneeskundige zorgen</a:t>
            </a:r>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Voorwaarden</a:t>
            </a:r>
            <a:r>
              <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lvl="1" algn="just"/>
            <a:endPar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endParaRPr>
          </a:p>
          <a:p>
            <a:pPr lvl="1"/>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lang="nl-BE" sz="1600" b="1" dirty="0">
                <a:solidFill>
                  <a:srgbClr val="1A3D8F"/>
                </a:solidFill>
                <a:latin typeface="Arial" panose="020B0604020202020204" pitchFamily="34" charset="0"/>
                <a:cs typeface="Arial" panose="020B0604020202020204" pitchFamily="34" charset="0"/>
              </a:rPr>
              <a:t>limitatieve</a:t>
            </a:r>
            <a:r>
              <a:rPr lang="nl-BE" sz="1600" dirty="0">
                <a:solidFill>
                  <a:srgbClr val="1A3D8F"/>
                </a:solidFill>
                <a:latin typeface="Arial" panose="020B0604020202020204" pitchFamily="34" charset="0"/>
                <a:cs typeface="Arial" panose="020B0604020202020204" pitchFamily="34" charset="0"/>
              </a:rPr>
              <a:t> lijst van medisch prestaties opgenomen in de </a:t>
            </a:r>
            <a:r>
              <a:rPr lang="nl-BE" sz="1600" b="1" dirty="0">
                <a:solidFill>
                  <a:srgbClr val="1A3D8F"/>
                </a:solidFill>
                <a:latin typeface="Arial" panose="020B0604020202020204" pitchFamily="34" charset="0"/>
                <a:cs typeface="Arial" panose="020B0604020202020204" pitchFamily="34" charset="0"/>
              </a:rPr>
              <a:t>RIZIV-nomenclatuur</a:t>
            </a:r>
            <a:r>
              <a:rPr lang="nl-BE" sz="1600" dirty="0">
                <a:solidFill>
                  <a:srgbClr val="1A3D8F"/>
                </a:solidFill>
                <a:latin typeface="Arial" panose="020B0604020202020204" pitchFamily="34" charset="0"/>
                <a:cs typeface="Arial" panose="020B0604020202020204" pitchFamily="34" charset="0"/>
              </a:rPr>
              <a:t> en 	</a:t>
            </a:r>
            <a:r>
              <a:rPr lang="nl-BE" sz="1600" b="1" dirty="0">
                <a:solidFill>
                  <a:srgbClr val="1A3D8F"/>
                </a:solidFill>
                <a:latin typeface="Arial" panose="020B0604020202020204" pitchFamily="34" charset="0"/>
                <a:cs typeface="Arial" panose="020B0604020202020204" pitchFamily="34" charset="0"/>
              </a:rPr>
              <a:t>verstrekt of voorgeschreven door een arts</a:t>
            </a:r>
          </a:p>
          <a:p>
            <a:pPr lvl="1" algn="just"/>
            <a:endParaRPr lang="nl-BE" sz="16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kumimoji="0" lang="nl-BE" sz="1600"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nl-BE" b="1" dirty="0">
                <a:solidFill>
                  <a:srgbClr val="1A3D8F"/>
                </a:solidFill>
                <a:latin typeface="Arial" panose="020B0604020202020204" pitchFamily="34" charset="0"/>
                <a:cs typeface="Arial" panose="020B0604020202020204" pitchFamily="34" charset="0"/>
              </a:rPr>
              <a:t>Dekking:</a:t>
            </a:r>
          </a:p>
          <a:p>
            <a:pPr lvl="1" algn="just"/>
            <a:endParaRPr lang="nl-BE" b="1" dirty="0">
              <a:solidFill>
                <a:srgbClr val="1A3D8F"/>
              </a:solidFill>
              <a:latin typeface="Arial" panose="020B0604020202020204" pitchFamily="34" charset="0"/>
              <a:cs typeface="Arial" panose="020B0604020202020204" pitchFamily="34" charset="0"/>
            </a:endParaRPr>
          </a:p>
          <a:p>
            <a:pPr marL="1257300" lvl="2" indent="-342900">
              <a:buFont typeface="Wingdings" panose="05000000000000000000" pitchFamily="2" charset="2"/>
              <a:buChar char="§"/>
              <a:tabLst>
                <a:tab pos="7981950" algn="l"/>
              </a:tabLst>
            </a:pPr>
            <a:r>
              <a:rPr lang="nl-BE" sz="1600" dirty="0">
                <a:effectLst/>
                <a:latin typeface="Arial" panose="020B0604020202020204" pitchFamily="34" charset="0"/>
                <a:ea typeface="Times New Roman" panose="02020603050405020304" pitchFamily="18" charset="0"/>
              </a:rPr>
              <a:t>raadplegingen, huisbezoeken, technische prestaties, kleine heelkunde	80%</a:t>
            </a: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7981950" algn="l"/>
              </a:tabLst>
            </a:pPr>
            <a:r>
              <a:rPr lang="nl-BE" sz="1600" dirty="0">
                <a:effectLst/>
                <a:latin typeface="Arial" panose="020B0604020202020204" pitchFamily="34" charset="0"/>
                <a:ea typeface="Times New Roman" panose="02020603050405020304" pitchFamily="18" charset="0"/>
              </a:rPr>
              <a:t>verpleging, kinesitherapie, fysiotherapie	80%	</a:t>
            </a: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7981950" algn="l"/>
              </a:tabLst>
            </a:pPr>
            <a:r>
              <a:rPr lang="nl-BE" sz="1600" dirty="0">
                <a:effectLst/>
                <a:latin typeface="Arial" panose="020B0604020202020204" pitchFamily="34" charset="0"/>
                <a:ea typeface="Times New Roman" panose="02020603050405020304" pitchFamily="18" charset="0"/>
              </a:rPr>
              <a:t>radiologische onderzoeken en beeldvorming	80%</a:t>
            </a: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7981950" algn="l"/>
              </a:tabLst>
            </a:pPr>
            <a:r>
              <a:rPr lang="nl-BE" sz="1600" dirty="0">
                <a:latin typeface="Arial" panose="020B0604020202020204" pitchFamily="34" charset="0"/>
                <a:ea typeface="Times New Roman" panose="02020603050405020304" pitchFamily="18" charset="0"/>
              </a:rPr>
              <a:t>l</a:t>
            </a:r>
            <a:r>
              <a:rPr lang="nl-BE" sz="1600" dirty="0">
                <a:effectLst/>
                <a:latin typeface="Arial" panose="020B0604020202020204" pitchFamily="34" charset="0"/>
                <a:ea typeface="Times New Roman" panose="02020603050405020304" pitchFamily="18" charset="0"/>
              </a:rPr>
              <a:t>aboratoriumonderzoeken	80%</a:t>
            </a:r>
            <a:endParaRPr lang="nl-BE" sz="1600" dirty="0">
              <a:effectLst/>
              <a:latin typeface="Calibri" panose="020F0502020204030204" pitchFamily="34" charset="0"/>
              <a:ea typeface="Times New Roman" panose="02020603050405020304" pitchFamily="18" charset="0"/>
            </a:endParaRPr>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67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6" name="TextBox 5"/>
          <p:cNvSpPr txBox="1"/>
          <p:nvPr/>
        </p:nvSpPr>
        <p:spPr>
          <a:xfrm>
            <a:off x="440263" y="1797449"/>
            <a:ext cx="9347204" cy="4878259"/>
          </a:xfrm>
          <a:prstGeom prst="rect">
            <a:avLst/>
          </a:prstGeom>
          <a:noFill/>
        </p:spPr>
        <p:txBody>
          <a:bodyPr wrap="square" rtlCol="0">
            <a:spAutoFit/>
          </a:bodyPr>
          <a:lstStyle/>
          <a:p>
            <a:pPr marL="0" lvl="1">
              <a:tabLst>
                <a:tab pos="4032250" algn="l"/>
                <a:tab pos="6369050" algn="l"/>
              </a:tabLst>
            </a:pPr>
            <a:r>
              <a:rPr lang="nl-BE" sz="1900" b="1" dirty="0"/>
              <a:t> 3. Luik Farmaceutische producten en orthopedische en optische hulpmiddelen</a:t>
            </a:r>
          </a:p>
          <a:p>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a:p>
            <a:pPr lvl="1" algn="just"/>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Voorwaarden</a:t>
            </a:r>
            <a:r>
              <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lvl="1" algn="just"/>
            <a:endPar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endParaRPr>
          </a:p>
          <a:p>
            <a:pPr lvl="1"/>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lang="nl-BE" sz="1600" b="1" dirty="0">
                <a:solidFill>
                  <a:srgbClr val="1A3D8F"/>
                </a:solidFill>
                <a:latin typeface="Arial" panose="020B0604020202020204" pitchFamily="34" charset="0"/>
                <a:cs typeface="Arial" panose="020B0604020202020204" pitchFamily="34" charset="0"/>
              </a:rPr>
              <a:t>limitatieve</a:t>
            </a:r>
            <a:r>
              <a:rPr lang="nl-BE" sz="1600" dirty="0">
                <a:solidFill>
                  <a:srgbClr val="1A3D8F"/>
                </a:solidFill>
                <a:latin typeface="Arial" panose="020B0604020202020204" pitchFamily="34" charset="0"/>
                <a:cs typeface="Arial" panose="020B0604020202020204" pitchFamily="34" charset="0"/>
              </a:rPr>
              <a:t> lijst en </a:t>
            </a:r>
            <a:r>
              <a:rPr lang="nl-BE" sz="1600" b="1" dirty="0">
                <a:solidFill>
                  <a:srgbClr val="1A3D8F"/>
                </a:solidFill>
                <a:latin typeface="Arial" panose="020B0604020202020204" pitchFamily="34" charset="0"/>
                <a:cs typeface="Arial" panose="020B0604020202020204" pitchFamily="34" charset="0"/>
              </a:rPr>
              <a:t>voorgeschreven door een arts</a:t>
            </a:r>
          </a:p>
          <a:p>
            <a:pPr lvl="1"/>
            <a:endParaRPr lang="nl-BE" sz="1600" b="1" dirty="0">
              <a:solidFill>
                <a:srgbClr val="1A3D8F"/>
              </a:solidFill>
              <a:latin typeface="Arial" panose="020B0604020202020204" pitchFamily="34" charset="0"/>
              <a:cs typeface="Arial" panose="020B0604020202020204" pitchFamily="34" charset="0"/>
            </a:endParaRPr>
          </a:p>
          <a:p>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lang="nl-BE" sz="1600" b="1" dirty="0">
                <a:solidFill>
                  <a:srgbClr val="1A3D8F"/>
                </a:solidFill>
                <a:latin typeface="Arial" panose="020B0604020202020204" pitchFamily="34" charset="0"/>
                <a:cs typeface="Arial" panose="020B0604020202020204" pitchFamily="34" charset="0"/>
              </a:rPr>
              <a:t> 	</a:t>
            </a:r>
            <a:r>
              <a:rPr lang="nl-BE" b="1" dirty="0">
                <a:solidFill>
                  <a:srgbClr val="1A3D8F"/>
                </a:solidFill>
                <a:latin typeface="Arial" panose="020B0604020202020204" pitchFamily="34" charset="0"/>
                <a:cs typeface="Arial" panose="020B0604020202020204" pitchFamily="34" charset="0"/>
              </a:rPr>
              <a:t>Dekking:</a:t>
            </a:r>
          </a:p>
          <a:p>
            <a:endParaRPr lang="nl-BE" dirty="0">
              <a:effectLst/>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buFont typeface="Wingdings" panose="05000000000000000000" pitchFamily="2" charset="2"/>
              <a:buChar char="§"/>
              <a:tabLst>
                <a:tab pos="8432800" algn="l"/>
              </a:tabLst>
            </a:pPr>
            <a:r>
              <a:rPr lang="nl-BE" sz="1600" dirty="0">
                <a:latin typeface="Arial" panose="020B0604020202020204" pitchFamily="34" charset="0"/>
                <a:ea typeface="Times New Roman" panose="02020603050405020304" pitchFamily="18" charset="0"/>
              </a:rPr>
              <a:t>g</a:t>
            </a:r>
            <a:r>
              <a:rPr lang="nl-BE" sz="1600" dirty="0">
                <a:effectLst/>
                <a:latin typeface="Arial" panose="020B0604020202020204" pitchFamily="34" charset="0"/>
                <a:ea typeface="Times New Roman" panose="02020603050405020304" pitchFamily="18" charset="0"/>
              </a:rPr>
              <a:t>eregistreerde geneesmiddelen en verbanden afgeleverd door een apotheker	80%</a:t>
            </a: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8432800" algn="l"/>
              </a:tabLst>
            </a:pPr>
            <a:r>
              <a:rPr lang="nl-BE" sz="1600" dirty="0">
                <a:effectLst/>
                <a:latin typeface="Arial" panose="020B0604020202020204" pitchFamily="34" charset="0"/>
                <a:ea typeface="Times New Roman" panose="02020603050405020304" pitchFamily="18" charset="0"/>
              </a:rPr>
              <a:t>medische prothesen (d.w.z. andere prothesen dan tandprothesen)	80%</a:t>
            </a: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8432800" algn="l"/>
              </a:tabLst>
            </a:pPr>
            <a:r>
              <a:rPr lang="nl-BE" sz="1600" dirty="0">
                <a:effectLst/>
                <a:latin typeface="Arial" panose="020B0604020202020204" pitchFamily="34" charset="0"/>
                <a:ea typeface="Times New Roman" panose="02020603050405020304" pitchFamily="18" charset="0"/>
              </a:rPr>
              <a:t>optische en orthopedische hulpmiddelen:	80%</a:t>
            </a:r>
            <a:endParaRPr lang="nl-BE"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brilglazen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contactlenzen, inclusief wegwerplenzen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hoorapparaten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verbanden, breukbanden en spataderkousen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steunzolen, gipsschelpen, spalken, </a:t>
            </a:r>
            <a:r>
              <a:rPr lang="nl-BE" sz="1600" dirty="0" err="1">
                <a:effectLst/>
                <a:latin typeface="Arial" panose="020B0604020202020204" pitchFamily="34" charset="0"/>
                <a:ea typeface="Times New Roman" panose="02020603050405020304" pitchFamily="18" charset="0"/>
                <a:cs typeface="Times New Roman" panose="02020603050405020304" pitchFamily="18" charset="0"/>
              </a:rPr>
              <a:t>lumbostaat</a:t>
            </a:r>
            <a:r>
              <a:rPr lang="nl-BE" sz="1600" dirty="0">
                <a:effectLst/>
                <a:latin typeface="Arial" panose="020B0604020202020204" pitchFamily="34" charset="0"/>
                <a:ea typeface="Times New Roman" panose="02020603050405020304" pitchFamily="18" charset="0"/>
                <a:cs typeface="Times New Roman" panose="02020603050405020304" pitchFamily="18" charset="0"/>
              </a:rPr>
              <a:t> en krukken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orthopedische toestellen en kunstledematen</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2171700" lvl="4" indent="-342900">
              <a:buFont typeface="Symbol" panose="05050102010706020507" pitchFamily="18" charset="2"/>
              <a:buChar char=""/>
            </a:pPr>
            <a:r>
              <a:rPr lang="nl-BE" sz="1600" dirty="0">
                <a:effectLst/>
                <a:latin typeface="Arial" panose="020B0604020202020204" pitchFamily="34" charset="0"/>
                <a:ea typeface="Times New Roman" panose="02020603050405020304" pitchFamily="18" charset="0"/>
                <a:cs typeface="Times New Roman" panose="02020603050405020304" pitchFamily="18" charset="0"/>
              </a:rPr>
              <a:t>brilmonturen (</a:t>
            </a:r>
            <a:r>
              <a:rPr lang="nl-BE" sz="1600" dirty="0">
                <a:effectLst/>
                <a:latin typeface="Arial" panose="020B0604020202020204" pitchFamily="34" charset="0"/>
                <a:ea typeface="Times New Roman" panose="02020603050405020304" pitchFamily="18" charset="0"/>
                <a:cs typeface="Arial" panose="020B0604020202020204" pitchFamily="34" charset="0"/>
              </a:rPr>
              <a:t>maximum 85 EUR per verzekerde/jaar)</a:t>
            </a:r>
            <a:endParaRPr lang="nl-BE"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873102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6" name="TextBox 5"/>
          <p:cNvSpPr txBox="1"/>
          <p:nvPr/>
        </p:nvSpPr>
        <p:spPr>
          <a:xfrm>
            <a:off x="237060" y="1797449"/>
            <a:ext cx="9668940" cy="4324261"/>
          </a:xfrm>
          <a:prstGeom prst="rect">
            <a:avLst/>
          </a:prstGeom>
          <a:noFill/>
        </p:spPr>
        <p:txBody>
          <a:bodyPr wrap="square" rtlCol="0">
            <a:spAutoFit/>
          </a:bodyPr>
          <a:lstStyle/>
          <a:p>
            <a:pPr marL="0" lvl="1">
              <a:tabLst>
                <a:tab pos="4032250" algn="l"/>
                <a:tab pos="6369050" algn="l"/>
              </a:tabLst>
            </a:pPr>
            <a:r>
              <a:rPr lang="nl-BE" sz="1900" b="1" dirty="0"/>
              <a:t> </a:t>
            </a:r>
            <a:r>
              <a:rPr lang="nl-BE" sz="1000" dirty="0">
                <a:effectLst/>
                <a:latin typeface="Arial" panose="020B0604020202020204" pitchFamily="34" charset="0"/>
                <a:ea typeface="Times New Roman" panose="02020603050405020304" pitchFamily="18" charset="0"/>
                <a:cs typeface="Arial" panose="020B0604020202020204" pitchFamily="34" charset="0"/>
              </a:rPr>
              <a:t> </a:t>
            </a:r>
            <a:r>
              <a:rPr lang="nl-BE" b="1" dirty="0">
                <a:effectLst/>
                <a:latin typeface="Arial" panose="020B0604020202020204" pitchFamily="34" charset="0"/>
              </a:rPr>
              <a:t>4. Paramedische behandelingen</a:t>
            </a:r>
          </a:p>
          <a:p>
            <a:pPr marL="0" lvl="1">
              <a:tabLst>
                <a:tab pos="4032250" algn="l"/>
                <a:tab pos="6369050" algn="l"/>
              </a:tabLst>
            </a:pPr>
            <a:endParaRPr lang="nl-BE" b="1" dirty="0">
              <a:effectLst/>
              <a:latin typeface="Arial" panose="020B0604020202020204" pitchFamily="34" charset="0"/>
            </a:endParaRPr>
          </a:p>
          <a:p>
            <a:pPr algn="just"/>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lang="nl-BE" sz="1600" dirty="0">
                <a:latin typeface="Arial" panose="020B0604020202020204" pitchFamily="34" charset="0"/>
                <a:ea typeface="Times New Roman" panose="02020603050405020304" pitchFamily="18" charset="0"/>
                <a:cs typeface="Times New Roman" panose="02020603050405020304" pitchFamily="18" charset="0"/>
              </a:rPr>
              <a:t>	</a:t>
            </a:r>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kumimoji="0" lang="nl-BE" b="1"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Voorwaarden</a:t>
            </a:r>
            <a:r>
              <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lvl="2" algn="just"/>
            <a:endParaRPr kumimoji="0" lang="nl-BE" sz="1600" b="0" i="0" u="none" strike="noStrike" kern="1200" cap="none" spc="0" normalizeH="0" baseline="0" noProof="0" dirty="0">
              <a:ln>
                <a:noFill/>
              </a:ln>
              <a:solidFill>
                <a:srgbClr val="1A3D8F"/>
              </a:solidFill>
              <a:effectLst/>
              <a:uLnTx/>
              <a:uFillTx/>
              <a:latin typeface="Arial" panose="020B0604020202020204" pitchFamily="34" charset="0"/>
              <a:ea typeface="Times New Roman" panose="02020603050405020304" pitchFamily="18" charset="0"/>
              <a:cs typeface="Arial" panose="020B0604020202020204" pitchFamily="34" charset="0"/>
            </a:endParaRPr>
          </a:p>
          <a:p>
            <a:pPr lvl="1"/>
            <a:r>
              <a:rPr lang="nl-BE" sz="1600" dirty="0">
                <a:effectLst/>
                <a:latin typeface="Arial" panose="020B0604020202020204" pitchFamily="34" charset="0"/>
                <a:ea typeface="Times New Roman" panose="02020603050405020304" pitchFamily="18" charset="0"/>
                <a:cs typeface="Arial" panose="020B0604020202020204" pitchFamily="34" charset="0"/>
              </a:rPr>
              <a:t>	</a:t>
            </a:r>
            <a:r>
              <a:rPr lang="nl-BE" sz="1600" b="1" dirty="0">
                <a:solidFill>
                  <a:srgbClr val="1A3D8F"/>
                </a:solidFill>
                <a:latin typeface="Arial" panose="020B0604020202020204" pitchFamily="34" charset="0"/>
                <a:cs typeface="Arial" panose="020B0604020202020204" pitchFamily="34" charset="0"/>
              </a:rPr>
              <a:t>limitatieve</a:t>
            </a:r>
            <a:r>
              <a:rPr lang="nl-BE" sz="1600" dirty="0">
                <a:solidFill>
                  <a:srgbClr val="1A3D8F"/>
                </a:solidFill>
                <a:latin typeface="Arial" panose="020B0604020202020204" pitchFamily="34" charset="0"/>
                <a:cs typeface="Arial" panose="020B0604020202020204" pitchFamily="34" charset="0"/>
              </a:rPr>
              <a:t> lijst + zie hieronder per kostensoort</a:t>
            </a:r>
          </a:p>
          <a:p>
            <a:pPr lvl="2"/>
            <a:endParaRPr lang="nl-BE" sz="1600" dirty="0">
              <a:solidFill>
                <a:srgbClr val="1A3D8F"/>
              </a:solidFill>
              <a:latin typeface="Arial" panose="020B0604020202020204" pitchFamily="34" charset="0"/>
              <a:cs typeface="Arial" panose="020B0604020202020204" pitchFamily="34" charset="0"/>
            </a:endParaRPr>
          </a:p>
          <a:p>
            <a:pPr lvl="1"/>
            <a:r>
              <a:rPr lang="nl-BE" b="1" dirty="0">
                <a:solidFill>
                  <a:srgbClr val="1A3D8F"/>
                </a:solidFill>
                <a:effectLst/>
                <a:latin typeface="Arial" panose="020B0604020202020204" pitchFamily="34" charset="0"/>
                <a:ea typeface="Times New Roman" panose="02020603050405020304" pitchFamily="18" charset="0"/>
                <a:cs typeface="Arial" panose="020B0604020202020204" pitchFamily="34" charset="0"/>
              </a:rPr>
              <a:t>Dekkin</a:t>
            </a:r>
            <a:r>
              <a:rPr lang="nl-BE" b="1" dirty="0">
                <a:solidFill>
                  <a:srgbClr val="1A3D8F"/>
                </a:solidFill>
                <a:latin typeface="Arial" panose="020B0604020202020204" pitchFamily="34" charset="0"/>
                <a:ea typeface="Times New Roman" panose="02020603050405020304" pitchFamily="18" charset="0"/>
                <a:cs typeface="Arial" panose="020B0604020202020204" pitchFamily="34" charset="0"/>
              </a:rPr>
              <a:t>g</a:t>
            </a:r>
            <a:r>
              <a:rPr lang="nl-BE" sz="1600" dirty="0">
                <a:solidFill>
                  <a:srgbClr val="1A3D8F"/>
                </a:solidFill>
                <a:latin typeface="Arial" panose="020B0604020202020204" pitchFamily="34" charset="0"/>
                <a:ea typeface="Times New Roman" panose="02020603050405020304" pitchFamily="18" charset="0"/>
                <a:cs typeface="Arial" panose="020B0604020202020204" pitchFamily="34" charset="0"/>
              </a:rPr>
              <a:t>:</a:t>
            </a:r>
          </a:p>
          <a:p>
            <a:pPr lvl="2">
              <a:tabLst>
                <a:tab pos="8704263" algn="l"/>
              </a:tabLst>
            </a:pPr>
            <a:endParaRPr lang="nl-BE"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buFont typeface="Wingdings" panose="05000000000000000000" pitchFamily="2" charset="2"/>
              <a:buChar char="§"/>
              <a:tabLst>
                <a:tab pos="8704263" algn="l"/>
              </a:tabLst>
            </a:pPr>
            <a:r>
              <a:rPr lang="nl-BE" sz="1600" dirty="0">
                <a:effectLst/>
                <a:latin typeface="Arial" panose="020B0604020202020204" pitchFamily="34" charset="0"/>
                <a:ea typeface="Times New Roman" panose="02020603050405020304" pitchFamily="18" charset="0"/>
              </a:rPr>
              <a:t>consultaties bij een psycholoog, diëtist, logopedist en </a:t>
            </a:r>
            <a:r>
              <a:rPr lang="nl-BE" sz="1600" dirty="0" err="1">
                <a:effectLst/>
                <a:latin typeface="Arial" panose="020B0604020202020204" pitchFamily="34" charset="0"/>
                <a:ea typeface="Times New Roman" panose="02020603050405020304" pitchFamily="18" charset="0"/>
              </a:rPr>
              <a:t>podoloog</a:t>
            </a:r>
            <a:r>
              <a:rPr lang="nl-BE" sz="1600" dirty="0">
                <a:effectLst/>
                <a:latin typeface="Arial" panose="020B0604020202020204" pitchFamily="34" charset="0"/>
                <a:ea typeface="Times New Roman" panose="02020603050405020304" pitchFamily="18" charset="0"/>
              </a:rPr>
              <a:t> 	50%</a:t>
            </a:r>
          </a:p>
          <a:p>
            <a:pPr lvl="2">
              <a:tabLst>
                <a:tab pos="8704263" algn="l"/>
              </a:tabLst>
            </a:pP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8704263" algn="l"/>
              </a:tabLst>
            </a:pPr>
            <a:r>
              <a:rPr lang="nl-BE" sz="1600" dirty="0">
                <a:effectLst/>
                <a:latin typeface="Arial" panose="020B0604020202020204" pitchFamily="34" charset="0"/>
                <a:ea typeface="Times New Roman" panose="02020603050405020304" pitchFamily="18" charset="0"/>
              </a:rPr>
              <a:t>consultaties bij een homeopaat, chiropractor, osteopaat en acupuncturist, 	50%</a:t>
            </a:r>
            <a:br>
              <a:rPr lang="nl-BE" sz="1600" dirty="0">
                <a:effectLst/>
                <a:latin typeface="Arial" panose="020B0604020202020204" pitchFamily="34" charset="0"/>
                <a:ea typeface="Times New Roman" panose="02020603050405020304" pitchFamily="18" charset="0"/>
              </a:rPr>
            </a:br>
            <a:r>
              <a:rPr lang="nl-BE" sz="1600" dirty="0">
                <a:effectLst/>
                <a:latin typeface="Arial" panose="020B0604020202020204" pitchFamily="34" charset="0"/>
                <a:ea typeface="Times New Roman" panose="02020603050405020304" pitchFamily="18" charset="0"/>
              </a:rPr>
              <a:t>voor zover de prestatie verleend wordt door een arts of een kinesitherapeut</a:t>
            </a:r>
          </a:p>
          <a:p>
            <a:pPr lvl="2">
              <a:tabLst>
                <a:tab pos="8704263" algn="l"/>
              </a:tabLst>
            </a:pPr>
            <a:endParaRPr lang="nl-BE" sz="1600" dirty="0">
              <a:effectLst/>
              <a:latin typeface="Calibri" panose="020F0502020204030204" pitchFamily="34" charset="0"/>
              <a:ea typeface="Times New Roman" panose="02020603050405020304" pitchFamily="18" charset="0"/>
            </a:endParaRPr>
          </a:p>
          <a:p>
            <a:pPr marL="1257300" lvl="2" indent="-342900">
              <a:buFont typeface="Wingdings" panose="05000000000000000000" pitchFamily="2" charset="2"/>
              <a:buChar char="§"/>
              <a:tabLst>
                <a:tab pos="8704263" algn="l"/>
              </a:tabLst>
            </a:pPr>
            <a:r>
              <a:rPr lang="nl-BE" sz="1600" dirty="0">
                <a:effectLst/>
                <a:latin typeface="Arial" panose="020B0604020202020204" pitchFamily="34" charset="0"/>
                <a:ea typeface="Times New Roman" panose="02020603050405020304" pitchFamily="18" charset="0"/>
              </a:rPr>
              <a:t>homeopathische geneesmiddelen 	50%</a:t>
            </a:r>
            <a:br>
              <a:rPr lang="nl-BE" sz="1600" dirty="0">
                <a:effectLst/>
                <a:latin typeface="Arial" panose="020B0604020202020204" pitchFamily="34" charset="0"/>
                <a:ea typeface="Times New Roman" panose="02020603050405020304" pitchFamily="18" charset="0"/>
              </a:rPr>
            </a:br>
            <a:r>
              <a:rPr lang="nl-BE" sz="1600" dirty="0">
                <a:effectLst/>
                <a:latin typeface="Arial" panose="020B0604020202020204" pitchFamily="34" charset="0"/>
                <a:ea typeface="Times New Roman" panose="02020603050405020304" pitchFamily="18" charset="0"/>
              </a:rPr>
              <a:t>opgenomen in de ziekenfondslijst van homeopathische geneesmiddelen, </a:t>
            </a:r>
            <a:br>
              <a:rPr lang="nl-BE" sz="1600" dirty="0">
                <a:effectLst/>
                <a:latin typeface="Arial" panose="020B0604020202020204" pitchFamily="34" charset="0"/>
                <a:ea typeface="Times New Roman" panose="02020603050405020304" pitchFamily="18" charset="0"/>
              </a:rPr>
            </a:br>
            <a:r>
              <a:rPr lang="nl-BE" sz="1600" dirty="0">
                <a:effectLst/>
                <a:latin typeface="Arial" panose="020B0604020202020204" pitchFamily="34" charset="0"/>
                <a:ea typeface="Times New Roman" panose="02020603050405020304" pitchFamily="18" charset="0"/>
              </a:rPr>
              <a:t>voor zover deze voorgeschreven werden door een arts</a:t>
            </a:r>
            <a:endParaRPr lang="nl-BE" sz="1600" dirty="0">
              <a:effectLst/>
              <a:latin typeface="Calibri" panose="020F0502020204030204" pitchFamily="34" charset="0"/>
              <a:ea typeface="Times New Roman" panose="02020603050405020304" pitchFamily="18" charset="0"/>
            </a:endParaRPr>
          </a:p>
          <a:p>
            <a:pPr algn="just"/>
            <a:r>
              <a:rPr lang="nl-BE" sz="1000" dirty="0">
                <a:effectLst/>
                <a:latin typeface="Arial" panose="020B0604020202020204" pitchFamily="34" charset="0"/>
                <a:ea typeface="Times New Roman" panose="02020603050405020304" pitchFamily="18" charset="0"/>
                <a:cs typeface="Arial" panose="020B0604020202020204" pitchFamily="34" charset="0"/>
              </a:rPr>
              <a:t> </a:t>
            </a:r>
            <a:endParaRPr lang="nl-BE"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577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43B82E0-2074-4AAB-B956-B7355C992975}"/>
              </a:ext>
            </a:extLst>
          </p:cNvPr>
          <p:cNvSpPr>
            <a:spLocks noGrp="1"/>
          </p:cNvSpPr>
          <p:nvPr>
            <p:ph type="title"/>
          </p:nvPr>
        </p:nvSpPr>
        <p:spPr/>
        <p:txBody>
          <a:bodyPr/>
          <a:lstStyle/>
          <a:p>
            <a:r>
              <a:rPr lang="nl-BE" dirty="0"/>
              <a:t>Full AMBULANT PLAN – 1/1/2022</a:t>
            </a:r>
          </a:p>
        </p:txBody>
      </p:sp>
      <p:sp>
        <p:nvSpPr>
          <p:cNvPr id="6" name="TextBox 5"/>
          <p:cNvSpPr txBox="1"/>
          <p:nvPr/>
        </p:nvSpPr>
        <p:spPr>
          <a:xfrm>
            <a:off x="654755" y="2113538"/>
            <a:ext cx="8280920" cy="1569660"/>
          </a:xfrm>
          <a:prstGeom prst="rect">
            <a:avLst/>
          </a:prstGeom>
          <a:noFill/>
        </p:spPr>
        <p:txBody>
          <a:bodyPr wrap="square" rtlCol="0">
            <a:spAutoFit/>
          </a:bodyPr>
          <a:lstStyle/>
          <a:p>
            <a:pPr lvl="1">
              <a:tabLst>
                <a:tab pos="4032250" algn="l"/>
                <a:tab pos="6369050" algn="l"/>
              </a:tabLst>
            </a:pPr>
            <a:endParaRPr lang="nl-BE" dirty="0"/>
          </a:p>
          <a:p>
            <a:pPr>
              <a:tabLst>
                <a:tab pos="4032250" algn="l"/>
                <a:tab pos="6369050" algn="l"/>
              </a:tabLst>
            </a:pPr>
            <a:endParaRPr lang="nl-BE" dirty="0"/>
          </a:p>
          <a:p>
            <a:pPr>
              <a:tabLst>
                <a:tab pos="4032250" algn="l"/>
                <a:tab pos="6369050" algn="l"/>
              </a:tabLst>
            </a:pPr>
            <a:r>
              <a:rPr lang="nl-BE" sz="2000" b="1" dirty="0"/>
              <a:t>Vrijstelling</a:t>
            </a:r>
            <a:r>
              <a:rPr lang="nl-BE" sz="2000" dirty="0"/>
              <a:t> 		30 EUR</a:t>
            </a:r>
          </a:p>
          <a:p>
            <a:pPr>
              <a:tabLst>
                <a:tab pos="4032250" algn="l"/>
                <a:tab pos="6369050" algn="l"/>
              </a:tabLst>
            </a:pPr>
            <a:r>
              <a:rPr lang="nl-BE" sz="2000" dirty="0"/>
              <a:t>	</a:t>
            </a:r>
          </a:p>
          <a:p>
            <a:pPr>
              <a:tabLst>
                <a:tab pos="4032250" algn="l"/>
                <a:tab pos="6369050" algn="l"/>
              </a:tabLst>
            </a:pPr>
            <a:r>
              <a:rPr lang="nl-BE" sz="2000" b="1" dirty="0"/>
              <a:t>Plafond/verzekerde/jaar</a:t>
            </a:r>
            <a:r>
              <a:rPr lang="nl-BE" sz="2000" dirty="0"/>
              <a:t>		2500 EUR</a:t>
            </a:r>
          </a:p>
        </p:txBody>
      </p:sp>
    </p:spTree>
    <p:extLst>
      <p:ext uri="{BB962C8B-B14F-4D97-AF65-F5344CB8AC3E}">
        <p14:creationId xmlns:p14="http://schemas.microsoft.com/office/powerpoint/2010/main" val="1177902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35188B-808A-44EA-BBD4-49D62608D039}"/>
              </a:ext>
            </a:extLst>
          </p:cNvPr>
          <p:cNvSpPr>
            <a:spLocks noGrp="1"/>
          </p:cNvSpPr>
          <p:nvPr>
            <p:ph type="title"/>
          </p:nvPr>
        </p:nvSpPr>
        <p:spPr/>
        <p:txBody>
          <a:bodyPr/>
          <a:lstStyle/>
          <a:p>
            <a:r>
              <a:rPr lang="nl-BE" dirty="0"/>
              <a:t>HOSPITALISATIEPLAN</a:t>
            </a:r>
          </a:p>
        </p:txBody>
      </p:sp>
      <p:sp>
        <p:nvSpPr>
          <p:cNvPr id="6" name="Content Placeholder 5">
            <a:extLst>
              <a:ext uri="{FF2B5EF4-FFF2-40B4-BE49-F238E27FC236}">
                <a16:creationId xmlns:a16="http://schemas.microsoft.com/office/drawing/2014/main" id="{B8FC53B9-099B-4CF0-A0FF-616CA3E200CA}"/>
              </a:ext>
            </a:extLst>
          </p:cNvPr>
          <p:cNvSpPr>
            <a:spLocks noGrp="1"/>
          </p:cNvSpPr>
          <p:nvPr>
            <p:ph sz="quarter" idx="10"/>
          </p:nvPr>
        </p:nvSpPr>
        <p:spPr>
          <a:xfrm>
            <a:off x="452438" y="1366291"/>
            <a:ext cx="9001125" cy="523395"/>
          </a:xfrm>
        </p:spPr>
        <p:txBody>
          <a:bodyPr/>
          <a:lstStyle/>
          <a:p>
            <a:pPr marL="0" indent="0" algn="ctr">
              <a:buNone/>
            </a:pPr>
            <a:r>
              <a:rPr lang="nl-BE" b="1" dirty="0"/>
              <a:t>Waarborgen zijn </a:t>
            </a:r>
            <a:r>
              <a:rPr lang="nl-BE" b="1" u="sng" dirty="0"/>
              <a:t>ongewijzigd</a:t>
            </a:r>
            <a:r>
              <a:rPr lang="nl-BE" b="1" dirty="0"/>
              <a:t> gebleven</a:t>
            </a:r>
          </a:p>
          <a:p>
            <a:pPr marL="0" indent="0" algn="ctr">
              <a:buNone/>
            </a:pPr>
            <a:endParaRPr lang="nl-BE" dirty="0"/>
          </a:p>
        </p:txBody>
      </p:sp>
      <p:sp>
        <p:nvSpPr>
          <p:cNvPr id="4" name="TextBox 3">
            <a:extLst>
              <a:ext uri="{FF2B5EF4-FFF2-40B4-BE49-F238E27FC236}">
                <a16:creationId xmlns:a16="http://schemas.microsoft.com/office/drawing/2014/main" id="{E93E7A7C-E0F7-41DF-ACFD-24F343C543CB}"/>
              </a:ext>
            </a:extLst>
          </p:cNvPr>
          <p:cNvSpPr txBox="1"/>
          <p:nvPr/>
        </p:nvSpPr>
        <p:spPr>
          <a:xfrm>
            <a:off x="395536" y="1831314"/>
            <a:ext cx="8280920" cy="4801314"/>
          </a:xfrm>
          <a:prstGeom prst="rect">
            <a:avLst/>
          </a:prstGeom>
          <a:noFill/>
        </p:spPr>
        <p:txBody>
          <a:bodyPr wrap="square" rtlCol="0">
            <a:spAutoFit/>
          </a:bodyPr>
          <a:lstStyle/>
          <a:p>
            <a:pPr marL="0" lvl="1">
              <a:tabLst>
                <a:tab pos="4032250" algn="l"/>
                <a:tab pos="6369050" algn="l"/>
              </a:tabLst>
            </a:pPr>
            <a:r>
              <a:rPr lang="nl-BE" b="1" u="sng" dirty="0"/>
              <a:t>Drie deelwaarborgen:</a:t>
            </a:r>
          </a:p>
          <a:p>
            <a:pPr marL="342900" lvl="1" indent="-342900">
              <a:buFont typeface="+mj-lt"/>
              <a:buAutoNum type="arabicPeriod"/>
              <a:tabLst>
                <a:tab pos="4032250" algn="l"/>
                <a:tab pos="6369050" algn="l"/>
              </a:tabLst>
            </a:pPr>
            <a:r>
              <a:rPr lang="nl-BE" dirty="0"/>
              <a:t>Hospitalisatie		onbeperkt</a:t>
            </a:r>
          </a:p>
          <a:p>
            <a:pPr marL="342900" indent="-342900">
              <a:buFont typeface="+mj-lt"/>
              <a:buAutoNum type="arabicPeriod" startAt="2"/>
              <a:tabLst>
                <a:tab pos="4032250" algn="l"/>
                <a:tab pos="6369050" algn="l"/>
              </a:tabLst>
            </a:pPr>
            <a:r>
              <a:rPr lang="nl-BE" i="1" dirty="0">
                <a:solidFill>
                  <a:schemeClr val="accent3"/>
                </a:solidFill>
              </a:rPr>
              <a:t>Ambulante kosten </a:t>
            </a:r>
            <a:r>
              <a:rPr lang="nl-BE" dirty="0"/>
              <a:t>in Pre/Post-periode		onbeperkt</a:t>
            </a:r>
          </a:p>
          <a:p>
            <a:pPr marL="342900" indent="-342900">
              <a:buFont typeface="+mj-lt"/>
              <a:buAutoNum type="arabicPeriod" startAt="2"/>
              <a:tabLst>
                <a:tab pos="4032250" algn="l"/>
                <a:tab pos="6369050" algn="l"/>
              </a:tabLst>
            </a:pPr>
            <a:r>
              <a:rPr lang="nl-BE" i="1" dirty="0">
                <a:solidFill>
                  <a:schemeClr val="accent3"/>
                </a:solidFill>
              </a:rPr>
              <a:t>Ambulante kosten </a:t>
            </a:r>
            <a:r>
              <a:rPr lang="nl-BE" dirty="0"/>
              <a:t>voor lijst Ernstige Ziekten		onbeperkt</a:t>
            </a:r>
          </a:p>
          <a:p>
            <a:pPr>
              <a:tabLst>
                <a:tab pos="4032250" algn="l"/>
                <a:tab pos="6369050" algn="l"/>
              </a:tabLst>
            </a:pPr>
            <a:endParaRPr lang="nl-BE" dirty="0"/>
          </a:p>
          <a:p>
            <a:pPr>
              <a:tabLst>
                <a:tab pos="4032250" algn="l"/>
                <a:tab pos="6369050" algn="l"/>
              </a:tabLst>
            </a:pPr>
            <a:endParaRPr lang="nl-BE" dirty="0"/>
          </a:p>
          <a:p>
            <a:pPr>
              <a:tabLst>
                <a:tab pos="4032250" algn="l"/>
                <a:tab pos="6369050" algn="l"/>
              </a:tabLst>
            </a:pPr>
            <a:r>
              <a:rPr lang="nl-BE" dirty="0"/>
              <a:t>Vrijstelling Hospitalisatie en Pre/Post 		</a:t>
            </a:r>
            <a:r>
              <a:rPr lang="nl-BE" b="1" dirty="0"/>
              <a:t>0 EUR/150 EUR</a:t>
            </a:r>
          </a:p>
          <a:p>
            <a:pPr>
              <a:tabLst>
                <a:tab pos="4032250" algn="l"/>
                <a:tab pos="6369050" algn="l"/>
              </a:tabLst>
            </a:pPr>
            <a:r>
              <a:rPr lang="nl-BE" dirty="0"/>
              <a:t>Vrijstelling ambulante kosten voor Ernstige Ziekten	geen</a:t>
            </a:r>
          </a:p>
          <a:p>
            <a:pPr>
              <a:tabLst>
                <a:tab pos="4032250" algn="l"/>
                <a:tab pos="6369050" algn="l"/>
              </a:tabLst>
            </a:pPr>
            <a:endParaRPr lang="nl-BE" dirty="0"/>
          </a:p>
          <a:p>
            <a:pPr>
              <a:tabLst>
                <a:tab pos="4032250" algn="l"/>
                <a:tab pos="6369050" algn="l"/>
              </a:tabLst>
            </a:pPr>
            <a:endParaRPr lang="nl-BE" dirty="0"/>
          </a:p>
          <a:p>
            <a:pPr>
              <a:tabLst>
                <a:tab pos="4032250" algn="l"/>
                <a:tab pos="6369050" algn="l"/>
              </a:tabLst>
            </a:pPr>
            <a:r>
              <a:rPr lang="nl-BE" dirty="0"/>
              <a:t>Pre / Post-periode		2 vóór / 6 na</a:t>
            </a:r>
          </a:p>
          <a:p>
            <a:pPr>
              <a:tabLst>
                <a:tab pos="4032250" algn="l"/>
                <a:tab pos="6369050" algn="l"/>
              </a:tabLst>
            </a:pPr>
            <a:r>
              <a:rPr lang="nl-BE" dirty="0"/>
              <a:t>Aantal ernstige ziekten in lijst		</a:t>
            </a:r>
            <a:r>
              <a:rPr lang="nl-BE" b="1" dirty="0"/>
              <a:t>33</a:t>
            </a:r>
          </a:p>
          <a:p>
            <a:pPr>
              <a:tabLst>
                <a:tab pos="4032250" algn="l"/>
                <a:tab pos="6369050" algn="l"/>
              </a:tabLst>
            </a:pPr>
            <a:endParaRPr lang="nl-BE" dirty="0"/>
          </a:p>
          <a:p>
            <a:pPr>
              <a:tabLst>
                <a:tab pos="4032250" algn="l"/>
                <a:tab pos="6369050" algn="l"/>
              </a:tabLst>
            </a:pPr>
            <a:endParaRPr lang="nl-BE" dirty="0"/>
          </a:p>
          <a:p>
            <a:pPr>
              <a:tabLst>
                <a:tab pos="4032250" algn="l"/>
                <a:tab pos="6369050" algn="l"/>
              </a:tabLst>
            </a:pPr>
            <a:endParaRPr lang="nl-BE" dirty="0"/>
          </a:p>
          <a:p>
            <a:pPr>
              <a:tabLst>
                <a:tab pos="4032250" algn="l"/>
                <a:tab pos="6369050" algn="l"/>
              </a:tabLst>
            </a:pPr>
            <a:r>
              <a:rPr lang="nl-BE" dirty="0"/>
              <a:t>Bijstandsverzekering bij medische problemen 	Assi-Link</a:t>
            </a:r>
            <a:r>
              <a:rPr lang="nl-BE" dirty="0">
                <a:solidFill>
                  <a:srgbClr val="FF0000"/>
                </a:solidFill>
              </a:rPr>
              <a:t>+</a:t>
            </a:r>
          </a:p>
          <a:p>
            <a:pPr>
              <a:tabLst>
                <a:tab pos="4032250" algn="l"/>
                <a:tab pos="6369050" algn="l"/>
              </a:tabLst>
            </a:pPr>
            <a:endParaRPr lang="nl-BE" dirty="0"/>
          </a:p>
        </p:txBody>
      </p:sp>
    </p:spTree>
    <p:extLst>
      <p:ext uri="{BB962C8B-B14F-4D97-AF65-F5344CB8AC3E}">
        <p14:creationId xmlns:p14="http://schemas.microsoft.com/office/powerpoint/2010/main" val="283171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BFA7A-0AC0-44D3-9B03-361E3C25E01B}"/>
              </a:ext>
            </a:extLst>
          </p:cNvPr>
          <p:cNvSpPr>
            <a:spLocks noGrp="1"/>
          </p:cNvSpPr>
          <p:nvPr>
            <p:ph type="title"/>
          </p:nvPr>
        </p:nvSpPr>
        <p:spPr/>
        <p:txBody>
          <a:bodyPr>
            <a:normAutofit fontScale="90000"/>
          </a:bodyPr>
          <a:lstStyle/>
          <a:p>
            <a:r>
              <a:rPr lang="nl-BE" dirty="0"/>
              <a:t>Verschil ambulante kosten in een </a:t>
            </a:r>
            <a:r>
              <a:rPr lang="nl-BE" dirty="0" err="1"/>
              <a:t>HOSPITALISATIEplan</a:t>
            </a:r>
            <a:r>
              <a:rPr lang="nl-BE" dirty="0"/>
              <a:t> </a:t>
            </a:r>
            <a:br>
              <a:rPr lang="nl-BE" dirty="0"/>
            </a:br>
            <a:r>
              <a:rPr lang="nl-BE" dirty="0"/>
              <a:t>en in een AMBULANT plan</a:t>
            </a:r>
          </a:p>
        </p:txBody>
      </p:sp>
      <p:sp>
        <p:nvSpPr>
          <p:cNvPr id="3" name="Content Placeholder 2">
            <a:extLst>
              <a:ext uri="{FF2B5EF4-FFF2-40B4-BE49-F238E27FC236}">
                <a16:creationId xmlns:a16="http://schemas.microsoft.com/office/drawing/2014/main" id="{6A8B2019-D3E9-4A7A-80D8-1E3F688BED72}"/>
              </a:ext>
            </a:extLst>
          </p:cNvPr>
          <p:cNvSpPr>
            <a:spLocks noGrp="1"/>
          </p:cNvSpPr>
          <p:nvPr>
            <p:ph sz="quarter" idx="10"/>
          </p:nvPr>
        </p:nvSpPr>
        <p:spPr>
          <a:xfrm>
            <a:off x="304800" y="1343713"/>
            <a:ext cx="9601200" cy="4857061"/>
          </a:xfrm>
        </p:spPr>
        <p:txBody>
          <a:bodyPr/>
          <a:lstStyle/>
          <a:p>
            <a:endParaRPr lang="nl-BE" dirty="0"/>
          </a:p>
          <a:p>
            <a:pPr marL="0" indent="0">
              <a:buNone/>
            </a:pPr>
            <a:r>
              <a:rPr lang="nl-BE" dirty="0">
                <a:solidFill>
                  <a:schemeClr val="accent3"/>
                </a:solidFill>
              </a:rPr>
              <a:t>AMBULANTE kosten </a:t>
            </a:r>
            <a:r>
              <a:rPr lang="nl-BE" dirty="0"/>
              <a:t>in een </a:t>
            </a:r>
            <a:r>
              <a:rPr lang="nl-BE" b="1" u="sng" dirty="0"/>
              <a:t>HOSPITALISATIEPLAN</a:t>
            </a:r>
            <a:r>
              <a:rPr lang="nl-BE" b="1" dirty="0"/>
              <a:t>:</a:t>
            </a:r>
          </a:p>
          <a:p>
            <a:pPr marL="0" indent="0">
              <a:buNone/>
            </a:pPr>
            <a:endParaRPr lang="nl-BE" b="1" dirty="0"/>
          </a:p>
          <a:p>
            <a:pPr marL="0" indent="0">
              <a:buNone/>
            </a:pPr>
            <a:r>
              <a:rPr lang="nl-BE" sz="1800" dirty="0"/>
              <a:t>Twee deelwaarborgen in een hospitalisatieplan betalen ook ambulante kosten terug: </a:t>
            </a:r>
          </a:p>
          <a:p>
            <a:pPr>
              <a:buFont typeface="Wingdings" panose="05000000000000000000" pitchFamily="2" charset="2"/>
              <a:buChar char="ü"/>
            </a:pPr>
            <a:r>
              <a:rPr lang="nl-BE" sz="1800" dirty="0"/>
              <a:t> ambulante kosten in de </a:t>
            </a:r>
            <a:r>
              <a:rPr lang="nl-BE" sz="1800" b="1" dirty="0"/>
              <a:t>pre- en postperiode </a:t>
            </a:r>
            <a:r>
              <a:rPr lang="nl-BE" sz="1800" dirty="0"/>
              <a:t>(2/6) van een opname</a:t>
            </a:r>
          </a:p>
          <a:p>
            <a:pPr marL="0" indent="0">
              <a:buNone/>
            </a:pPr>
            <a:r>
              <a:rPr lang="nl-BE" sz="1800" dirty="0"/>
              <a:t> </a:t>
            </a:r>
            <a:r>
              <a:rPr lang="nl-BE" sz="1800" i="1" dirty="0"/>
              <a:t>en </a:t>
            </a:r>
          </a:p>
          <a:p>
            <a:pPr>
              <a:buFont typeface="Wingdings" panose="05000000000000000000" pitchFamily="2" charset="2"/>
              <a:buChar char="ü"/>
            </a:pPr>
            <a:r>
              <a:rPr lang="nl-BE" sz="1800" dirty="0"/>
              <a:t>ambulante kosten gelinkt aan 1 van de 33 </a:t>
            </a:r>
            <a:r>
              <a:rPr lang="nl-BE" sz="1800" b="1" dirty="0"/>
              <a:t>Ernstige Ziekten </a:t>
            </a:r>
            <a:r>
              <a:rPr lang="nl-BE" sz="1800" dirty="0"/>
              <a:t>die in de polis zijn opgenomen</a:t>
            </a:r>
          </a:p>
          <a:p>
            <a:pPr marL="0" indent="0">
              <a:buNone/>
            </a:pPr>
            <a:endParaRPr lang="nl-BE" sz="1800" dirty="0"/>
          </a:p>
          <a:p>
            <a:pPr>
              <a:buFont typeface="Symbol" panose="05050102010706020507" pitchFamily="18" charset="2"/>
              <a:buChar char="Þ"/>
            </a:pPr>
            <a:r>
              <a:rPr lang="nl-BE" sz="1800" b="1" dirty="0"/>
              <a:t> Belangrijk hier is dat deze ambulante kosten </a:t>
            </a:r>
            <a:r>
              <a:rPr lang="nl-BE" sz="1800" b="1" u="sng" dirty="0"/>
              <a:t>een link </a:t>
            </a:r>
            <a:r>
              <a:rPr lang="nl-BE" sz="1800" b="1" dirty="0"/>
              <a:t>moeten hebben met </a:t>
            </a:r>
          </a:p>
          <a:p>
            <a:pPr lvl="1">
              <a:buFont typeface="Arial" panose="020B0604020202020204" pitchFamily="34" charset="0"/>
              <a:buChar char="•"/>
            </a:pPr>
            <a:r>
              <a:rPr lang="nl-BE" sz="1600" b="1" dirty="0"/>
              <a:t>ofwel de oorzaak (aandoening) van de opname </a:t>
            </a:r>
          </a:p>
          <a:p>
            <a:pPr marL="188550" lvl="1" indent="0">
              <a:buNone/>
            </a:pPr>
            <a:r>
              <a:rPr lang="nl-BE" sz="1600" b="1" i="1" dirty="0"/>
              <a:t>of </a:t>
            </a:r>
          </a:p>
          <a:p>
            <a:pPr lvl="1">
              <a:buFont typeface="Arial" panose="020B0604020202020204" pitchFamily="34" charset="0"/>
              <a:buChar char="•"/>
            </a:pPr>
            <a:r>
              <a:rPr lang="nl-BE" sz="1600" b="1" dirty="0"/>
              <a:t>een link met de Ernstige Ziekte</a:t>
            </a:r>
          </a:p>
          <a:p>
            <a:pPr marL="271463" indent="0">
              <a:buNone/>
            </a:pPr>
            <a:r>
              <a:rPr lang="nl-BE" sz="1800" b="1" dirty="0"/>
              <a:t>Indien dit niet het geval is, worden ze niet vanuit het hospitalisatieplan terugbetaald</a:t>
            </a:r>
          </a:p>
          <a:p>
            <a:endParaRPr lang="nl-BE" dirty="0"/>
          </a:p>
          <a:p>
            <a:endParaRPr lang="nl-BE" dirty="0"/>
          </a:p>
          <a:p>
            <a:r>
              <a:rPr lang="nl-BE" dirty="0"/>
              <a:t>AMBULANTE kosten in een </a:t>
            </a:r>
            <a:r>
              <a:rPr lang="nl-BE" b="1" dirty="0"/>
              <a:t>AMBULANT PLAN</a:t>
            </a:r>
          </a:p>
        </p:txBody>
      </p:sp>
    </p:spTree>
    <p:extLst>
      <p:ext uri="{BB962C8B-B14F-4D97-AF65-F5344CB8AC3E}">
        <p14:creationId xmlns:p14="http://schemas.microsoft.com/office/powerpoint/2010/main" val="3880353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BFA7A-0AC0-44D3-9B03-361E3C25E01B}"/>
              </a:ext>
            </a:extLst>
          </p:cNvPr>
          <p:cNvSpPr>
            <a:spLocks noGrp="1"/>
          </p:cNvSpPr>
          <p:nvPr>
            <p:ph type="title"/>
          </p:nvPr>
        </p:nvSpPr>
        <p:spPr/>
        <p:txBody>
          <a:bodyPr>
            <a:normAutofit fontScale="90000"/>
          </a:bodyPr>
          <a:lstStyle/>
          <a:p>
            <a:r>
              <a:rPr lang="nl-BE" dirty="0"/>
              <a:t>Verschil ambulante kosten in een </a:t>
            </a:r>
            <a:r>
              <a:rPr lang="nl-BE" dirty="0" err="1"/>
              <a:t>HOSPITALISATIEplan</a:t>
            </a:r>
            <a:r>
              <a:rPr lang="nl-BE" dirty="0"/>
              <a:t> </a:t>
            </a:r>
            <a:br>
              <a:rPr lang="nl-BE" dirty="0"/>
            </a:br>
            <a:r>
              <a:rPr lang="nl-BE" dirty="0"/>
              <a:t>en in een AMBULANT plan</a:t>
            </a:r>
          </a:p>
        </p:txBody>
      </p:sp>
      <p:sp>
        <p:nvSpPr>
          <p:cNvPr id="3" name="Content Placeholder 2">
            <a:extLst>
              <a:ext uri="{FF2B5EF4-FFF2-40B4-BE49-F238E27FC236}">
                <a16:creationId xmlns:a16="http://schemas.microsoft.com/office/drawing/2014/main" id="{6A8B2019-D3E9-4A7A-80D8-1E3F688BED72}"/>
              </a:ext>
            </a:extLst>
          </p:cNvPr>
          <p:cNvSpPr>
            <a:spLocks noGrp="1"/>
          </p:cNvSpPr>
          <p:nvPr>
            <p:ph sz="quarter" idx="10"/>
          </p:nvPr>
        </p:nvSpPr>
        <p:spPr>
          <a:xfrm>
            <a:off x="304800" y="1343713"/>
            <a:ext cx="9601200" cy="4857061"/>
          </a:xfrm>
        </p:spPr>
        <p:txBody>
          <a:bodyPr/>
          <a:lstStyle/>
          <a:p>
            <a:endParaRPr lang="nl-BE" dirty="0"/>
          </a:p>
          <a:p>
            <a:pPr marL="0" indent="0">
              <a:buNone/>
            </a:pPr>
            <a:r>
              <a:rPr lang="nl-BE" dirty="0">
                <a:solidFill>
                  <a:schemeClr val="accent3"/>
                </a:solidFill>
              </a:rPr>
              <a:t>AMBULANTE kosten </a:t>
            </a:r>
            <a:r>
              <a:rPr lang="nl-BE" dirty="0"/>
              <a:t>in een </a:t>
            </a:r>
            <a:r>
              <a:rPr lang="nl-BE" b="1" u="sng" dirty="0"/>
              <a:t>AMBULANT PLAN</a:t>
            </a:r>
            <a:r>
              <a:rPr lang="nl-BE" b="1" dirty="0"/>
              <a:t>:</a:t>
            </a:r>
          </a:p>
          <a:p>
            <a:pPr marL="0" indent="0">
              <a:buNone/>
            </a:pPr>
            <a:endParaRPr lang="nl-BE" b="1" dirty="0"/>
          </a:p>
          <a:p>
            <a:pPr marL="0" indent="0">
              <a:buNone/>
            </a:pPr>
            <a:r>
              <a:rPr lang="nl-BE" sz="1800" b="1" dirty="0"/>
              <a:t>Belangrijk hier is dat deze ambulante kosten </a:t>
            </a:r>
            <a:r>
              <a:rPr lang="nl-BE" sz="1800" b="1" u="sng" dirty="0"/>
              <a:t>GEEN link </a:t>
            </a:r>
            <a:r>
              <a:rPr lang="nl-BE" sz="1800" b="1" dirty="0"/>
              <a:t>moeten hebben met een aandoening </a:t>
            </a:r>
          </a:p>
          <a:p>
            <a:pPr marL="0" indent="0">
              <a:buNone/>
            </a:pPr>
            <a:r>
              <a:rPr lang="nl-BE" sz="1800" b="1" u="sng" dirty="0"/>
              <a:t>MAAR</a:t>
            </a:r>
            <a:r>
              <a:rPr lang="nl-BE" sz="1800" b="1" dirty="0"/>
              <a:t> dat ze wel moeten voldoen aan de </a:t>
            </a:r>
            <a:r>
              <a:rPr lang="nl-BE" sz="1800" b="1" u="sng" dirty="0"/>
              <a:t>voorwaarden</a:t>
            </a:r>
            <a:r>
              <a:rPr lang="nl-BE" sz="1800" b="1" dirty="0"/>
              <a:t> zoals hierboven opgesomd: geregistreerd geneesmiddel, aangekocht bij apotheker, voorgeschreven door een (tand)arts,…</a:t>
            </a:r>
          </a:p>
          <a:p>
            <a:pPr marL="0" indent="0">
              <a:buNone/>
            </a:pPr>
            <a:endParaRPr lang="nl-BE" sz="1800" b="1" dirty="0"/>
          </a:p>
          <a:p>
            <a:pPr marL="0" indent="0">
              <a:buNone/>
            </a:pPr>
            <a:r>
              <a:rPr lang="nl-BE" sz="1800" b="1" dirty="0"/>
              <a:t>Indien deze voorwaarden niet voldaan zijn, worden ze niet vanuit het ambulant plan terugbetaald</a:t>
            </a:r>
          </a:p>
          <a:p>
            <a:endParaRPr lang="nl-BE" dirty="0"/>
          </a:p>
          <a:p>
            <a:pPr marL="0" indent="0">
              <a:buNone/>
            </a:pPr>
            <a:endParaRPr lang="nl-BE" dirty="0"/>
          </a:p>
        </p:txBody>
      </p:sp>
    </p:spTree>
    <p:extLst>
      <p:ext uri="{BB962C8B-B14F-4D97-AF65-F5344CB8AC3E}">
        <p14:creationId xmlns:p14="http://schemas.microsoft.com/office/powerpoint/2010/main" val="1149665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6566-DF6D-4F3F-B8CE-CA7241B8EA38}"/>
              </a:ext>
            </a:extLst>
          </p:cNvPr>
          <p:cNvSpPr>
            <a:spLocks noGrp="1"/>
          </p:cNvSpPr>
          <p:nvPr>
            <p:ph type="title"/>
          </p:nvPr>
        </p:nvSpPr>
        <p:spPr/>
        <p:txBody>
          <a:bodyPr/>
          <a:lstStyle/>
          <a:p>
            <a:r>
              <a:rPr lang="nl-BE" sz="2100" dirty="0"/>
              <a:t>Hoe kosten indienen? </a:t>
            </a:r>
            <a:r>
              <a:rPr lang="nl-BE" dirty="0"/>
              <a:t>- Vanbreda app </a:t>
            </a:r>
            <a:endParaRPr lang="nl-BE" i="1" dirty="0"/>
          </a:p>
        </p:txBody>
      </p:sp>
      <p:pic>
        <p:nvPicPr>
          <p:cNvPr id="14" name="Picture 13">
            <a:extLst>
              <a:ext uri="{FF2B5EF4-FFF2-40B4-BE49-F238E27FC236}">
                <a16:creationId xmlns:a16="http://schemas.microsoft.com/office/drawing/2014/main" id="{EBAE6A98-0900-4D65-B4CC-FAD65E385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411" y="2300944"/>
            <a:ext cx="1485349" cy="3218254"/>
          </a:xfrm>
          <a:prstGeom prst="rect">
            <a:avLst/>
          </a:prstGeom>
        </p:spPr>
      </p:pic>
      <p:pic>
        <p:nvPicPr>
          <p:cNvPr id="3" name="Picture 2">
            <a:extLst>
              <a:ext uri="{FF2B5EF4-FFF2-40B4-BE49-F238E27FC236}">
                <a16:creationId xmlns:a16="http://schemas.microsoft.com/office/drawing/2014/main" id="{EBA779FD-3809-47DE-BFB4-A56FD4C3F9A5}"/>
              </a:ext>
            </a:extLst>
          </p:cNvPr>
          <p:cNvPicPr>
            <a:picLocks noChangeAspect="1"/>
          </p:cNvPicPr>
          <p:nvPr/>
        </p:nvPicPr>
        <p:blipFill>
          <a:blip r:embed="rId4"/>
          <a:stretch>
            <a:fillRect/>
          </a:stretch>
        </p:blipFill>
        <p:spPr>
          <a:xfrm>
            <a:off x="4206840" y="2599465"/>
            <a:ext cx="3846962" cy="2621214"/>
          </a:xfrm>
          <a:prstGeom prst="rect">
            <a:avLst/>
          </a:prstGeom>
        </p:spPr>
      </p:pic>
      <p:sp>
        <p:nvSpPr>
          <p:cNvPr id="4" name="TextBox 3">
            <a:extLst>
              <a:ext uri="{FF2B5EF4-FFF2-40B4-BE49-F238E27FC236}">
                <a16:creationId xmlns:a16="http://schemas.microsoft.com/office/drawing/2014/main" id="{3557A00F-7EA4-4C4F-9934-F672558EFE11}"/>
              </a:ext>
            </a:extLst>
          </p:cNvPr>
          <p:cNvSpPr txBox="1"/>
          <p:nvPr/>
        </p:nvSpPr>
        <p:spPr>
          <a:xfrm>
            <a:off x="5331144" y="5331647"/>
            <a:ext cx="1645002" cy="204800"/>
          </a:xfrm>
          <a:prstGeom prst="rect">
            <a:avLst/>
          </a:prstGeom>
          <a:noFill/>
        </p:spPr>
        <p:txBody>
          <a:bodyPr wrap="none" rtlCol="0">
            <a:spAutoFit/>
          </a:bodyPr>
          <a:lstStyle/>
          <a:p>
            <a:pPr defTabSz="742950"/>
            <a:r>
              <a:rPr lang="nl-BE" sz="731" dirty="0">
                <a:solidFill>
                  <a:srgbClr val="42A7BB">
                    <a:lumMod val="60000"/>
                    <a:lumOff val="40000"/>
                  </a:srgbClr>
                </a:solidFill>
                <a:latin typeface="Arial"/>
                <a:hlinkClick r:id="rId5">
                  <a:extLst>
                    <a:ext uri="{A12FA001-AC4F-418D-AE19-62706E023703}">
                      <ahyp:hlinkClr xmlns:ahyp="http://schemas.microsoft.com/office/drawing/2018/hyperlinkcolor" val="tx"/>
                    </a:ext>
                  </a:extLst>
                </a:hlinkClick>
              </a:rPr>
              <a:t>link naar webpagina Vanbreda app</a:t>
            </a:r>
            <a:endParaRPr lang="nl-BE" sz="731" dirty="0">
              <a:solidFill>
                <a:srgbClr val="42A7BB">
                  <a:lumMod val="60000"/>
                  <a:lumOff val="40000"/>
                </a:srgbClr>
              </a:solidFill>
              <a:latin typeface="Arial"/>
            </a:endParaRPr>
          </a:p>
        </p:txBody>
      </p:sp>
      <p:sp>
        <p:nvSpPr>
          <p:cNvPr id="5" name="Rectangle 4">
            <a:extLst>
              <a:ext uri="{FF2B5EF4-FFF2-40B4-BE49-F238E27FC236}">
                <a16:creationId xmlns:a16="http://schemas.microsoft.com/office/drawing/2014/main" id="{35CFD4DD-2534-4CE3-80BF-C7BDFA9F401E}"/>
              </a:ext>
            </a:extLst>
          </p:cNvPr>
          <p:cNvSpPr/>
          <p:nvPr/>
        </p:nvSpPr>
        <p:spPr>
          <a:xfrm>
            <a:off x="261151" y="1629520"/>
            <a:ext cx="2157707" cy="369332"/>
          </a:xfrm>
          <a:prstGeom prst="rect">
            <a:avLst/>
          </a:prstGeom>
        </p:spPr>
        <p:txBody>
          <a:bodyPr wrap="none">
            <a:spAutoFit/>
          </a:bodyPr>
          <a:lstStyle/>
          <a:p>
            <a:pPr marL="360000" marR="0" lvl="1" indent="-171450" defTabSz="914400" eaLnBrk="1" fontAlgn="auto" latinLnBrk="0" hangingPunct="1">
              <a:lnSpc>
                <a:spcPct val="100000"/>
              </a:lnSpc>
              <a:spcBef>
                <a:spcPts val="500"/>
              </a:spcBef>
              <a:spcAft>
                <a:spcPts val="0"/>
              </a:spcAft>
              <a:buClr>
                <a:srgbClr val="BC0062"/>
              </a:buClr>
              <a:buSzTx/>
              <a:buFont typeface="Wingdings" panose="05000000000000000000" pitchFamily="2" charset="2"/>
              <a:buChar char="v"/>
              <a:tabLst/>
              <a:defRPr/>
            </a:pPr>
            <a:r>
              <a:rPr kumimoji="0" lang="nl-BE" sz="1800" b="1" i="0" u="none" strike="noStrike" kern="0" cap="none" spc="0" normalizeH="0" baseline="0" noProof="0" dirty="0">
                <a:ln>
                  <a:noFill/>
                </a:ln>
                <a:solidFill>
                  <a:srgbClr val="1A3D8F"/>
                </a:solidFill>
                <a:effectLst/>
                <a:uLnTx/>
                <a:uFillTx/>
                <a:hlinkClick r:id="rId5">
                  <a:extLst>
                    <a:ext uri="{A12FA001-AC4F-418D-AE19-62706E023703}">
                      <ahyp:hlinkClr xmlns:ahyp="http://schemas.microsoft.com/office/drawing/2018/hyperlinkcolor" val="tx"/>
                    </a:ext>
                  </a:extLst>
                </a:hlinkClick>
              </a:rPr>
              <a:t> Vanbreda app</a:t>
            </a:r>
            <a:endParaRPr kumimoji="0" lang="nl-BE" sz="1800" b="1" i="0" u="none" strike="noStrike" kern="0" cap="none" spc="0" normalizeH="0" baseline="0" noProof="0" dirty="0">
              <a:ln>
                <a:noFill/>
              </a:ln>
              <a:solidFill>
                <a:srgbClr val="1A3D8F"/>
              </a:solidFill>
              <a:effectLst/>
              <a:uLnTx/>
              <a:uFillTx/>
            </a:endParaRPr>
          </a:p>
        </p:txBody>
      </p:sp>
    </p:spTree>
    <p:extLst>
      <p:ext uri="{BB962C8B-B14F-4D97-AF65-F5344CB8AC3E}">
        <p14:creationId xmlns:p14="http://schemas.microsoft.com/office/powerpoint/2010/main" val="51462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6566-DF6D-4F3F-B8CE-CA7241B8EA38}"/>
              </a:ext>
            </a:extLst>
          </p:cNvPr>
          <p:cNvSpPr>
            <a:spLocks noGrp="1"/>
          </p:cNvSpPr>
          <p:nvPr>
            <p:ph type="title"/>
          </p:nvPr>
        </p:nvSpPr>
        <p:spPr/>
        <p:txBody>
          <a:bodyPr/>
          <a:lstStyle/>
          <a:p>
            <a:r>
              <a:rPr lang="nl-BE" sz="2100" dirty="0"/>
              <a:t>Hoe kosten indienen?  </a:t>
            </a:r>
            <a:r>
              <a:rPr lang="nl-BE" dirty="0"/>
              <a:t>- Online Vanbreda </a:t>
            </a:r>
            <a:r>
              <a:rPr lang="nl-BE" dirty="0" err="1"/>
              <a:t>webform</a:t>
            </a:r>
            <a:endParaRPr lang="nl-BE" i="1" dirty="0"/>
          </a:p>
        </p:txBody>
      </p:sp>
      <p:pic>
        <p:nvPicPr>
          <p:cNvPr id="3" name="Picture 2">
            <a:extLst>
              <a:ext uri="{FF2B5EF4-FFF2-40B4-BE49-F238E27FC236}">
                <a16:creationId xmlns:a16="http://schemas.microsoft.com/office/drawing/2014/main" id="{00933ADA-D16C-4F0E-B7A4-E02EC1266494}"/>
              </a:ext>
            </a:extLst>
          </p:cNvPr>
          <p:cNvPicPr>
            <a:picLocks noChangeAspect="1"/>
          </p:cNvPicPr>
          <p:nvPr/>
        </p:nvPicPr>
        <p:blipFill>
          <a:blip r:embed="rId3"/>
          <a:stretch>
            <a:fillRect/>
          </a:stretch>
        </p:blipFill>
        <p:spPr>
          <a:xfrm>
            <a:off x="2429836" y="1833144"/>
            <a:ext cx="5267401" cy="4865030"/>
          </a:xfrm>
          <a:prstGeom prst="rect">
            <a:avLst/>
          </a:prstGeom>
        </p:spPr>
      </p:pic>
      <p:sp>
        <p:nvSpPr>
          <p:cNvPr id="4" name="Rectangle 3">
            <a:extLst>
              <a:ext uri="{FF2B5EF4-FFF2-40B4-BE49-F238E27FC236}">
                <a16:creationId xmlns:a16="http://schemas.microsoft.com/office/drawing/2014/main" id="{2E4B2BEB-4CEE-4133-A8A9-D61660ADFFFE}"/>
              </a:ext>
            </a:extLst>
          </p:cNvPr>
          <p:cNvSpPr/>
          <p:nvPr/>
        </p:nvSpPr>
        <p:spPr>
          <a:xfrm>
            <a:off x="388232" y="1028908"/>
            <a:ext cx="7529133" cy="710451"/>
          </a:xfrm>
          <a:prstGeom prst="rect">
            <a:avLst/>
          </a:prstGeom>
        </p:spPr>
        <p:txBody>
          <a:bodyPr wrap="square">
            <a:spAutoFit/>
          </a:bodyPr>
          <a:lstStyle/>
          <a:p>
            <a:pPr marL="188550" marR="0" lvl="1" indent="0" defTabSz="914400" eaLnBrk="1" fontAlgn="auto" latinLnBrk="0" hangingPunct="1">
              <a:lnSpc>
                <a:spcPct val="100000"/>
              </a:lnSpc>
              <a:spcBef>
                <a:spcPts val="500"/>
              </a:spcBef>
              <a:spcAft>
                <a:spcPts val="0"/>
              </a:spcAft>
              <a:buClr>
                <a:srgbClr val="BC0062"/>
              </a:buClr>
              <a:buSzTx/>
              <a:buFontTx/>
              <a:buNone/>
              <a:tabLst/>
              <a:defRPr/>
            </a:pPr>
            <a:endParaRPr kumimoji="0" lang="nl-BE" sz="1800" b="1" i="0" u="none" strike="noStrike" kern="0" cap="none" spc="0" normalizeH="0" baseline="0" noProof="0" dirty="0">
              <a:ln>
                <a:noFill/>
              </a:ln>
              <a:solidFill>
                <a:srgbClr val="1A3D8F"/>
              </a:solidFill>
              <a:effectLst/>
              <a:uLnTx/>
              <a:uFillTx/>
            </a:endParaRPr>
          </a:p>
          <a:p>
            <a:pPr marL="360000" marR="0" lvl="1" indent="-171450" defTabSz="914400" eaLnBrk="1" fontAlgn="auto" latinLnBrk="0" hangingPunct="1">
              <a:lnSpc>
                <a:spcPct val="100000"/>
              </a:lnSpc>
              <a:spcBef>
                <a:spcPts val="500"/>
              </a:spcBef>
              <a:spcAft>
                <a:spcPts val="0"/>
              </a:spcAft>
              <a:buClr>
                <a:srgbClr val="BC0062"/>
              </a:buClr>
              <a:buSzTx/>
              <a:buFont typeface="Wingdings" panose="05000000000000000000" pitchFamily="2" charset="2"/>
              <a:buChar char="v"/>
              <a:tabLst/>
              <a:defRPr/>
            </a:pPr>
            <a:r>
              <a:rPr kumimoji="0" lang="nl-BE" sz="1800" b="1" i="0" u="none" strike="noStrike" kern="0" cap="none" spc="0" normalizeH="0" baseline="0" noProof="0" dirty="0">
                <a:ln>
                  <a:noFill/>
                </a:ln>
                <a:solidFill>
                  <a:srgbClr val="1A3D8F"/>
                </a:solidFill>
                <a:effectLst/>
                <a:uLnTx/>
                <a:uFillTx/>
              </a:rPr>
              <a:t> Online Vanbreda </a:t>
            </a:r>
            <a:r>
              <a:rPr kumimoji="0" lang="nl-BE" sz="1800" b="1" i="0" u="none" strike="noStrike" kern="0" cap="none" spc="0" normalizeH="0" baseline="0" noProof="0" dirty="0" err="1">
                <a:ln>
                  <a:noFill/>
                </a:ln>
                <a:solidFill>
                  <a:srgbClr val="1A3D8F"/>
                </a:solidFill>
                <a:effectLst/>
                <a:uLnTx/>
                <a:uFillTx/>
              </a:rPr>
              <a:t>webform</a:t>
            </a:r>
            <a:r>
              <a:rPr kumimoji="0" lang="nl-BE" sz="1800" b="0" i="0" u="none" strike="noStrike" kern="0" cap="none" spc="0" normalizeH="0" baseline="0" noProof="0" dirty="0">
                <a:ln>
                  <a:noFill/>
                </a:ln>
                <a:solidFill>
                  <a:srgbClr val="1A3D8F"/>
                </a:solidFill>
                <a:effectLst/>
                <a:uLnTx/>
                <a:uFillTx/>
              </a:rPr>
              <a:t>: </a:t>
            </a:r>
            <a:r>
              <a:rPr kumimoji="0" lang="nl-BE" sz="1800" b="0" i="0" u="none" strike="noStrike" kern="0" cap="none" spc="0" normalizeH="0" baseline="0" noProof="0" dirty="0">
                <a:ln>
                  <a:noFill/>
                </a:ln>
                <a:solidFill>
                  <a:srgbClr val="1A3D8F"/>
                </a:solidFill>
                <a:effectLst/>
                <a:uLnTx/>
                <a:uFillTx/>
                <a:hlinkClick r:id="rId4">
                  <a:extLst>
                    <a:ext uri="{A12FA001-AC4F-418D-AE19-62706E023703}">
                      <ahyp:hlinkClr xmlns:ahyp="http://schemas.microsoft.com/office/drawing/2018/hyperlinkcolor" val="tx"/>
                    </a:ext>
                  </a:extLst>
                </a:hlinkClick>
              </a:rPr>
              <a:t>https://www.vanbreda-health.be</a:t>
            </a:r>
            <a:endParaRPr kumimoji="0" lang="nl-BE" sz="1800" b="0" i="0" u="none" strike="noStrike" kern="0" cap="none" spc="0" normalizeH="0" baseline="0" noProof="0" dirty="0">
              <a:ln>
                <a:noFill/>
              </a:ln>
              <a:solidFill>
                <a:srgbClr val="1A3D8F"/>
              </a:solidFill>
              <a:effectLst/>
              <a:uLnTx/>
              <a:uFillTx/>
            </a:endParaRPr>
          </a:p>
        </p:txBody>
      </p:sp>
    </p:spTree>
    <p:extLst>
      <p:ext uri="{BB962C8B-B14F-4D97-AF65-F5344CB8AC3E}">
        <p14:creationId xmlns:p14="http://schemas.microsoft.com/office/powerpoint/2010/main" val="4157769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6566-DF6D-4F3F-B8CE-CA7241B8EA38}"/>
              </a:ext>
            </a:extLst>
          </p:cNvPr>
          <p:cNvSpPr>
            <a:spLocks noGrp="1"/>
          </p:cNvSpPr>
          <p:nvPr>
            <p:ph type="title"/>
          </p:nvPr>
        </p:nvSpPr>
        <p:spPr/>
        <p:txBody>
          <a:bodyPr/>
          <a:lstStyle/>
          <a:p>
            <a:r>
              <a:rPr lang="nl-BE" sz="2100" dirty="0"/>
              <a:t>Hoe kosten indienen?  </a:t>
            </a:r>
            <a:r>
              <a:rPr lang="nl-BE" dirty="0"/>
              <a:t>- Online Vanbreda </a:t>
            </a:r>
            <a:r>
              <a:rPr lang="nl-BE" dirty="0" err="1"/>
              <a:t>webform</a:t>
            </a:r>
            <a:endParaRPr lang="nl-BE" i="1" dirty="0"/>
          </a:p>
        </p:txBody>
      </p:sp>
      <p:sp>
        <p:nvSpPr>
          <p:cNvPr id="4" name="Rectangle 3">
            <a:extLst>
              <a:ext uri="{FF2B5EF4-FFF2-40B4-BE49-F238E27FC236}">
                <a16:creationId xmlns:a16="http://schemas.microsoft.com/office/drawing/2014/main" id="{2E4B2BEB-4CEE-4133-A8A9-D61660ADFFFE}"/>
              </a:ext>
            </a:extLst>
          </p:cNvPr>
          <p:cNvSpPr/>
          <p:nvPr/>
        </p:nvSpPr>
        <p:spPr>
          <a:xfrm>
            <a:off x="388232" y="1028908"/>
            <a:ext cx="7529133" cy="710451"/>
          </a:xfrm>
          <a:prstGeom prst="rect">
            <a:avLst/>
          </a:prstGeom>
        </p:spPr>
        <p:txBody>
          <a:bodyPr wrap="square">
            <a:spAutoFit/>
          </a:bodyPr>
          <a:lstStyle/>
          <a:p>
            <a:pPr marL="188550" marR="0" lvl="1" indent="0" defTabSz="914400" eaLnBrk="1" fontAlgn="auto" latinLnBrk="0" hangingPunct="1">
              <a:lnSpc>
                <a:spcPct val="100000"/>
              </a:lnSpc>
              <a:spcBef>
                <a:spcPts val="500"/>
              </a:spcBef>
              <a:spcAft>
                <a:spcPts val="0"/>
              </a:spcAft>
              <a:buClr>
                <a:srgbClr val="BC0062"/>
              </a:buClr>
              <a:buSzTx/>
              <a:buFontTx/>
              <a:buNone/>
              <a:tabLst/>
              <a:defRPr/>
            </a:pPr>
            <a:endParaRPr kumimoji="0" lang="nl-BE" sz="1800" b="1" i="0" u="none" strike="noStrike" kern="0" cap="none" spc="0" normalizeH="0" baseline="0" noProof="0" dirty="0">
              <a:ln>
                <a:noFill/>
              </a:ln>
              <a:solidFill>
                <a:srgbClr val="1A3D8F"/>
              </a:solidFill>
              <a:effectLst/>
              <a:uLnTx/>
              <a:uFillTx/>
            </a:endParaRPr>
          </a:p>
          <a:p>
            <a:pPr marL="360000" marR="0" lvl="1" indent="-171450" defTabSz="914400" eaLnBrk="1" fontAlgn="auto" latinLnBrk="0" hangingPunct="1">
              <a:lnSpc>
                <a:spcPct val="100000"/>
              </a:lnSpc>
              <a:spcBef>
                <a:spcPts val="500"/>
              </a:spcBef>
              <a:spcAft>
                <a:spcPts val="0"/>
              </a:spcAft>
              <a:buClr>
                <a:srgbClr val="BC0062"/>
              </a:buClr>
              <a:buSzTx/>
              <a:buFont typeface="Wingdings" panose="05000000000000000000" pitchFamily="2" charset="2"/>
              <a:buChar char="v"/>
              <a:tabLst/>
              <a:defRPr/>
            </a:pPr>
            <a:r>
              <a:rPr kumimoji="0" lang="nl-BE" sz="1800" b="1" i="0" u="none" strike="noStrike" kern="0" cap="none" spc="0" normalizeH="0" baseline="0" noProof="0" dirty="0">
                <a:ln>
                  <a:noFill/>
                </a:ln>
                <a:solidFill>
                  <a:srgbClr val="1A3D8F"/>
                </a:solidFill>
                <a:effectLst/>
                <a:uLnTx/>
                <a:uFillTx/>
              </a:rPr>
              <a:t> Online Vanbreda </a:t>
            </a:r>
            <a:r>
              <a:rPr kumimoji="0" lang="nl-BE" sz="1800" b="1" i="0" u="none" strike="noStrike" kern="0" cap="none" spc="0" normalizeH="0" baseline="0" noProof="0" dirty="0" err="1">
                <a:ln>
                  <a:noFill/>
                </a:ln>
                <a:solidFill>
                  <a:srgbClr val="1A3D8F"/>
                </a:solidFill>
                <a:effectLst/>
                <a:uLnTx/>
                <a:uFillTx/>
              </a:rPr>
              <a:t>webform</a:t>
            </a:r>
            <a:r>
              <a:rPr kumimoji="0" lang="nl-BE" sz="1800" b="0" i="0" u="none" strike="noStrike" kern="0" cap="none" spc="0" normalizeH="0" baseline="0" noProof="0" dirty="0">
                <a:ln>
                  <a:noFill/>
                </a:ln>
                <a:solidFill>
                  <a:srgbClr val="1A3D8F"/>
                </a:solidFill>
                <a:effectLst/>
                <a:uLnTx/>
                <a:uFillTx/>
              </a:rPr>
              <a:t>: </a:t>
            </a:r>
            <a:r>
              <a:rPr kumimoji="0" lang="nl-BE" sz="1800" b="0" i="0" u="none" strike="noStrike" kern="0" cap="none" spc="0" normalizeH="0" baseline="0" noProof="0" dirty="0">
                <a:ln>
                  <a:noFill/>
                </a:ln>
                <a:solidFill>
                  <a:srgbClr val="1A3D8F"/>
                </a:solidFill>
                <a:effectLst/>
                <a:uLnTx/>
                <a:uFillTx/>
                <a:hlinkClick r:id="rId3">
                  <a:extLst>
                    <a:ext uri="{A12FA001-AC4F-418D-AE19-62706E023703}">
                      <ahyp:hlinkClr xmlns:ahyp="http://schemas.microsoft.com/office/drawing/2018/hyperlinkcolor" val="tx"/>
                    </a:ext>
                  </a:extLst>
                </a:hlinkClick>
              </a:rPr>
              <a:t>https://www.vanbreda-health.be</a:t>
            </a:r>
            <a:endParaRPr kumimoji="0" lang="nl-BE" sz="1800" b="0" i="0" u="none" strike="noStrike" kern="0" cap="none" spc="0" normalizeH="0" baseline="0" noProof="0" dirty="0">
              <a:ln>
                <a:noFill/>
              </a:ln>
              <a:solidFill>
                <a:srgbClr val="1A3D8F"/>
              </a:solidFill>
              <a:effectLst/>
              <a:uLnTx/>
              <a:uFillTx/>
            </a:endParaRPr>
          </a:p>
        </p:txBody>
      </p:sp>
      <p:pic>
        <p:nvPicPr>
          <p:cNvPr id="7" name="Picture 6">
            <a:extLst>
              <a:ext uri="{FF2B5EF4-FFF2-40B4-BE49-F238E27FC236}">
                <a16:creationId xmlns:a16="http://schemas.microsoft.com/office/drawing/2014/main" id="{A6057783-09BA-4385-B018-8436C36A09BA}"/>
              </a:ext>
            </a:extLst>
          </p:cNvPr>
          <p:cNvPicPr>
            <a:picLocks noChangeAspect="1"/>
          </p:cNvPicPr>
          <p:nvPr/>
        </p:nvPicPr>
        <p:blipFill>
          <a:blip r:embed="rId4"/>
          <a:stretch>
            <a:fillRect/>
          </a:stretch>
        </p:blipFill>
        <p:spPr>
          <a:xfrm>
            <a:off x="0" y="1401572"/>
            <a:ext cx="9906000" cy="4054856"/>
          </a:xfrm>
          <a:prstGeom prst="rect">
            <a:avLst/>
          </a:prstGeom>
        </p:spPr>
      </p:pic>
      <p:sp>
        <p:nvSpPr>
          <p:cNvPr id="8" name="Rectangle: Rounded Corners 7">
            <a:extLst>
              <a:ext uri="{FF2B5EF4-FFF2-40B4-BE49-F238E27FC236}">
                <a16:creationId xmlns:a16="http://schemas.microsoft.com/office/drawing/2014/main" id="{188FB6BC-9255-417E-A874-2327518E4F81}"/>
              </a:ext>
            </a:extLst>
          </p:cNvPr>
          <p:cNvSpPr/>
          <p:nvPr/>
        </p:nvSpPr>
        <p:spPr>
          <a:xfrm>
            <a:off x="1" y="4267200"/>
            <a:ext cx="6728178" cy="1162756"/>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ln>
                <a:solidFill>
                  <a:schemeClr val="tx2"/>
                </a:solidFill>
              </a:ln>
              <a:noFill/>
            </a:endParaRPr>
          </a:p>
        </p:txBody>
      </p:sp>
    </p:spTree>
    <p:extLst>
      <p:ext uri="{BB962C8B-B14F-4D97-AF65-F5344CB8AC3E}">
        <p14:creationId xmlns:p14="http://schemas.microsoft.com/office/powerpoint/2010/main" val="105336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76566-DF6D-4F3F-B8CE-CA7241B8EA38}"/>
              </a:ext>
            </a:extLst>
          </p:cNvPr>
          <p:cNvSpPr>
            <a:spLocks noGrp="1"/>
          </p:cNvSpPr>
          <p:nvPr>
            <p:ph type="title"/>
          </p:nvPr>
        </p:nvSpPr>
        <p:spPr/>
        <p:txBody>
          <a:bodyPr/>
          <a:lstStyle/>
          <a:p>
            <a:r>
              <a:rPr lang="nl-BE" dirty="0"/>
              <a:t>Vanbreda Health website </a:t>
            </a:r>
            <a:endParaRPr lang="nl-BE" i="1" dirty="0"/>
          </a:p>
        </p:txBody>
      </p:sp>
      <p:sp>
        <p:nvSpPr>
          <p:cNvPr id="21" name="TextBox 20">
            <a:extLst>
              <a:ext uri="{FF2B5EF4-FFF2-40B4-BE49-F238E27FC236}">
                <a16:creationId xmlns:a16="http://schemas.microsoft.com/office/drawing/2014/main" id="{7891E0E6-13F9-43D6-A81D-200542393CB9}"/>
              </a:ext>
            </a:extLst>
          </p:cNvPr>
          <p:cNvSpPr txBox="1"/>
          <p:nvPr/>
        </p:nvSpPr>
        <p:spPr>
          <a:xfrm>
            <a:off x="5191246" y="2271457"/>
            <a:ext cx="3786066" cy="3493520"/>
          </a:xfrm>
          <a:prstGeom prst="rect">
            <a:avLst/>
          </a:prstGeom>
          <a:noFill/>
        </p:spPr>
        <p:txBody>
          <a:bodyPr wrap="square" rtlCol="0">
            <a:spAutoFit/>
          </a:bodyPr>
          <a:lstStyle/>
          <a:p>
            <a:pPr defTabSz="742950"/>
            <a:r>
              <a:rPr lang="nl-BE" sz="1463" b="1" dirty="0" err="1">
                <a:solidFill>
                  <a:srgbClr val="1A3D8F"/>
                </a:solidFill>
                <a:latin typeface="Arial"/>
              </a:rPr>
              <a:t>Vanbreda’s</a:t>
            </a:r>
            <a:r>
              <a:rPr lang="nl-BE" sz="1463" b="1" dirty="0">
                <a:solidFill>
                  <a:srgbClr val="1A3D8F"/>
                </a:solidFill>
                <a:latin typeface="Arial"/>
              </a:rPr>
              <a:t> website,</a:t>
            </a:r>
            <a:br>
              <a:rPr lang="nl-BE" sz="1463" b="1" dirty="0">
                <a:solidFill>
                  <a:srgbClr val="1A3D8F"/>
                </a:solidFill>
                <a:latin typeface="Arial"/>
              </a:rPr>
            </a:br>
            <a:r>
              <a:rPr lang="nl-BE" sz="1463" b="1" dirty="0">
                <a:solidFill>
                  <a:srgbClr val="1A3D8F"/>
                </a:solidFill>
                <a:latin typeface="Arial"/>
              </a:rPr>
              <a:t>een meerwaarde voor álle verzekerden:</a:t>
            </a:r>
          </a:p>
          <a:p>
            <a:pPr defTabSz="742950"/>
            <a:endParaRPr lang="nl-BE" sz="813" dirty="0">
              <a:solidFill>
                <a:srgbClr val="1A3D8F"/>
              </a:solidFill>
              <a:latin typeface="Arial"/>
            </a:endParaRPr>
          </a:p>
          <a:p>
            <a:pPr marL="232172" indent="-232172" defTabSz="742950">
              <a:buFont typeface="Arial" panose="020B0604020202020204" pitchFamily="34" charset="0"/>
              <a:buChar char="•"/>
            </a:pPr>
            <a:r>
              <a:rPr lang="nl-BE" sz="975" b="1" dirty="0">
                <a:solidFill>
                  <a:srgbClr val="1A3D8F"/>
                </a:solidFill>
                <a:latin typeface="Arial"/>
              </a:rPr>
              <a:t>Online kanaal </a:t>
            </a:r>
            <a:r>
              <a:rPr lang="nl-BE" sz="975" dirty="0">
                <a:solidFill>
                  <a:srgbClr val="1A3D8F"/>
                </a:solidFill>
                <a:latin typeface="Arial"/>
              </a:rPr>
              <a:t>dat</a:t>
            </a:r>
            <a:r>
              <a:rPr lang="nl-BE" sz="975" b="1" dirty="0">
                <a:solidFill>
                  <a:srgbClr val="1A3D8F"/>
                </a:solidFill>
                <a:latin typeface="Arial"/>
              </a:rPr>
              <a:t> 24/7 beschikbaar </a:t>
            </a:r>
            <a:r>
              <a:rPr lang="nl-BE" sz="975" dirty="0">
                <a:solidFill>
                  <a:srgbClr val="1A3D8F"/>
                </a:solidFill>
                <a:latin typeface="Arial"/>
              </a:rPr>
              <a:t>is met </a:t>
            </a:r>
            <a:r>
              <a:rPr lang="nl-BE" sz="975" b="1" dirty="0">
                <a:solidFill>
                  <a:srgbClr val="1A3D8F"/>
                </a:solidFill>
                <a:latin typeface="Arial"/>
              </a:rPr>
              <a:t>algemene info</a:t>
            </a:r>
            <a:br>
              <a:rPr lang="nl-BE" sz="975" dirty="0">
                <a:solidFill>
                  <a:srgbClr val="1A3D8F"/>
                </a:solidFill>
                <a:latin typeface="Arial"/>
              </a:rPr>
            </a:br>
            <a:r>
              <a:rPr lang="nl-BE" sz="975" dirty="0">
                <a:solidFill>
                  <a:srgbClr val="1A3D8F"/>
                </a:solidFill>
                <a:latin typeface="Arial"/>
              </a:rPr>
              <a:t>en eenvoudige </a:t>
            </a:r>
            <a:r>
              <a:rPr lang="nl-BE" sz="975" b="1" dirty="0">
                <a:solidFill>
                  <a:srgbClr val="1A3D8F"/>
                </a:solidFill>
                <a:latin typeface="Arial"/>
              </a:rPr>
              <a:t>formulieren</a:t>
            </a:r>
            <a:r>
              <a:rPr lang="nl-BE" sz="975" dirty="0">
                <a:solidFill>
                  <a:srgbClr val="1A3D8F"/>
                </a:solidFill>
                <a:latin typeface="Arial"/>
              </a:rPr>
              <a:t> voor onze dienstverlening:</a:t>
            </a:r>
          </a:p>
          <a:p>
            <a:pPr marL="603647" lvl="1" indent="-232172" defTabSz="742950">
              <a:buFont typeface="Arial" panose="020B0604020202020204" pitchFamily="34" charset="0"/>
              <a:buChar char="–"/>
            </a:pPr>
            <a:r>
              <a:rPr lang="nl-BE" sz="975" dirty="0">
                <a:solidFill>
                  <a:srgbClr val="1A3D8F"/>
                </a:solidFill>
                <a:latin typeface="Arial"/>
              </a:rPr>
              <a:t>een aangifte voor hospitalisatie, ernstige ziekte of arbeidsongeschiktheid</a:t>
            </a:r>
          </a:p>
          <a:p>
            <a:pPr marL="603647" lvl="1" indent="-232172" defTabSz="742950">
              <a:buFont typeface="Arial" panose="020B0604020202020204" pitchFamily="34" charset="0"/>
              <a:buChar char="–"/>
            </a:pPr>
            <a:r>
              <a:rPr lang="nl-BE" sz="975" dirty="0">
                <a:solidFill>
                  <a:srgbClr val="1A3D8F"/>
                </a:solidFill>
                <a:latin typeface="Arial"/>
              </a:rPr>
              <a:t>het indienen van medische kosten</a:t>
            </a:r>
          </a:p>
          <a:p>
            <a:pPr marL="603647" lvl="1" indent="-232172" defTabSz="742950">
              <a:buFont typeface="Arial" panose="020B0604020202020204" pitchFamily="34" charset="0"/>
              <a:buChar char="–"/>
            </a:pPr>
            <a:r>
              <a:rPr lang="nl-BE" sz="975" dirty="0">
                <a:solidFill>
                  <a:srgbClr val="1A3D8F"/>
                </a:solidFill>
                <a:latin typeface="Arial"/>
              </a:rPr>
              <a:t>het stellen van een vraag via ons contactformulier</a:t>
            </a:r>
          </a:p>
          <a:p>
            <a:pPr marL="603647" lvl="1" indent="-232172" defTabSz="742950">
              <a:buFont typeface="Arial" panose="020B0604020202020204" pitchFamily="34" charset="0"/>
              <a:buChar char="–"/>
            </a:pPr>
            <a:endParaRPr lang="nl-BE" sz="975" dirty="0">
              <a:solidFill>
                <a:srgbClr val="1A3D8F"/>
              </a:solidFill>
              <a:latin typeface="Arial"/>
            </a:endParaRPr>
          </a:p>
          <a:p>
            <a:pPr marL="603647" lvl="1" indent="-232172" defTabSz="742950">
              <a:buFont typeface="Arial" panose="020B0604020202020204" pitchFamily="34" charset="0"/>
              <a:buChar char="–"/>
            </a:pPr>
            <a:endParaRPr lang="nl-BE" sz="813" dirty="0">
              <a:solidFill>
                <a:srgbClr val="1A3D8F"/>
              </a:solidFill>
              <a:latin typeface="Arial"/>
            </a:endParaRPr>
          </a:p>
          <a:p>
            <a:pPr marL="232172" indent="-232172" defTabSz="742950">
              <a:buFont typeface="Arial" panose="020B0604020202020204" pitchFamily="34" charset="0"/>
              <a:buChar char="•"/>
            </a:pPr>
            <a:r>
              <a:rPr lang="nl-BE" sz="975" b="1" dirty="0">
                <a:solidFill>
                  <a:srgbClr val="1A3D8F"/>
                </a:solidFill>
                <a:latin typeface="Arial"/>
              </a:rPr>
              <a:t>Handige info die verzekerden begeleidt </a:t>
            </a:r>
            <a:r>
              <a:rPr lang="nl-BE" sz="975" dirty="0">
                <a:solidFill>
                  <a:srgbClr val="1A3D8F"/>
                </a:solidFill>
                <a:latin typeface="Arial"/>
              </a:rPr>
              <a:t>in verschillende, </a:t>
            </a:r>
            <a:br>
              <a:rPr lang="nl-BE" sz="975" dirty="0">
                <a:solidFill>
                  <a:srgbClr val="1A3D8F"/>
                </a:solidFill>
                <a:latin typeface="Arial"/>
              </a:rPr>
            </a:br>
            <a:r>
              <a:rPr lang="nl-BE" sz="975" dirty="0">
                <a:solidFill>
                  <a:srgbClr val="1A3D8F"/>
                </a:solidFill>
                <a:latin typeface="Arial"/>
              </a:rPr>
              <a:t>veel voorkomende situaties, zoals een spoedopname, bevalling, ernstige ziekte of arbeidsongeschiktheid.</a:t>
            </a:r>
          </a:p>
          <a:p>
            <a:pPr defTabSz="742950"/>
            <a:endParaRPr lang="nl-BE" sz="975" dirty="0">
              <a:solidFill>
                <a:srgbClr val="1A3D8F"/>
              </a:solidFill>
              <a:latin typeface="Arial"/>
            </a:endParaRPr>
          </a:p>
          <a:p>
            <a:pPr marL="232172" indent="-232172" defTabSz="742950">
              <a:buFont typeface="Arial" panose="020B0604020202020204" pitchFamily="34" charset="0"/>
              <a:buChar char="•"/>
            </a:pPr>
            <a:r>
              <a:rPr lang="nl-BE" sz="975" dirty="0">
                <a:solidFill>
                  <a:srgbClr val="1A3D8F"/>
                </a:solidFill>
                <a:latin typeface="Arial"/>
              </a:rPr>
              <a:t>Alles rond </a:t>
            </a:r>
            <a:r>
              <a:rPr lang="nl-BE" sz="975" b="1" dirty="0">
                <a:solidFill>
                  <a:srgbClr val="1A3D8F"/>
                </a:solidFill>
                <a:latin typeface="Arial"/>
              </a:rPr>
              <a:t>Vanbreda app: </a:t>
            </a:r>
            <a:r>
              <a:rPr lang="nl-BE" sz="975" dirty="0">
                <a:solidFill>
                  <a:srgbClr val="1A3D8F"/>
                </a:solidFill>
                <a:latin typeface="Arial"/>
              </a:rPr>
              <a:t>hoe downloaden, stappenplan om te installeren, FAQ’s, …</a:t>
            </a:r>
          </a:p>
          <a:p>
            <a:pPr marL="603647" lvl="1" indent="-232172" defTabSz="742950">
              <a:buFont typeface="Arial" panose="020B0604020202020204" pitchFamily="34" charset="0"/>
              <a:buChar char="–"/>
            </a:pPr>
            <a:endParaRPr lang="nl-BE" sz="975" dirty="0">
              <a:solidFill>
                <a:srgbClr val="1A3D8F"/>
              </a:solidFill>
              <a:latin typeface="Arial"/>
            </a:endParaRPr>
          </a:p>
          <a:p>
            <a:pPr marL="603647" lvl="1" indent="-232172" defTabSz="742950">
              <a:buFont typeface="Arial" panose="020B0604020202020204" pitchFamily="34" charset="0"/>
              <a:buChar char="–"/>
            </a:pPr>
            <a:endParaRPr lang="nl-BE" sz="975" dirty="0">
              <a:solidFill>
                <a:srgbClr val="1A3D8F"/>
              </a:solidFill>
              <a:latin typeface="Arial"/>
            </a:endParaRPr>
          </a:p>
          <a:p>
            <a:pPr marL="232172" indent="-232172" defTabSz="742950">
              <a:buFont typeface="Arial" panose="020B0604020202020204" pitchFamily="34" charset="0"/>
              <a:buChar char="•"/>
            </a:pPr>
            <a:r>
              <a:rPr lang="nl-BE" sz="975" dirty="0">
                <a:solidFill>
                  <a:srgbClr val="1A3D8F"/>
                </a:solidFill>
                <a:latin typeface="Arial"/>
              </a:rPr>
              <a:t>Uitgebreide lijst van </a:t>
            </a:r>
            <a:r>
              <a:rPr lang="nl-BE" sz="975" dirty="0" err="1">
                <a:solidFill>
                  <a:srgbClr val="1A3D8F"/>
                </a:solidFill>
                <a:latin typeface="Arial"/>
              </a:rPr>
              <a:t>frequently-asked-questions</a:t>
            </a:r>
            <a:r>
              <a:rPr lang="nl-BE" sz="975" dirty="0">
                <a:solidFill>
                  <a:srgbClr val="1A3D8F"/>
                </a:solidFill>
                <a:latin typeface="Arial"/>
              </a:rPr>
              <a:t> </a:t>
            </a:r>
            <a:r>
              <a:rPr lang="nl-BE" sz="975" b="1" dirty="0">
                <a:solidFill>
                  <a:srgbClr val="1A3D8F"/>
                </a:solidFill>
                <a:latin typeface="Arial"/>
              </a:rPr>
              <a:t>(</a:t>
            </a:r>
            <a:r>
              <a:rPr lang="nl-BE" sz="975" b="1" dirty="0" err="1">
                <a:solidFill>
                  <a:srgbClr val="1A3D8F"/>
                </a:solidFill>
                <a:latin typeface="Arial"/>
              </a:rPr>
              <a:t>FAQs</a:t>
            </a:r>
            <a:r>
              <a:rPr lang="nl-BE" sz="975" b="1" dirty="0">
                <a:solidFill>
                  <a:srgbClr val="1A3D8F"/>
                </a:solidFill>
                <a:latin typeface="Arial"/>
              </a:rPr>
              <a:t>) en artikels die een verzekerde info biedt </a:t>
            </a:r>
            <a:r>
              <a:rPr lang="nl-BE" sz="975" dirty="0">
                <a:solidFill>
                  <a:srgbClr val="1A3D8F"/>
                </a:solidFill>
                <a:latin typeface="Arial"/>
              </a:rPr>
              <a:t>wat te doen in specifieke situaties.</a:t>
            </a:r>
          </a:p>
        </p:txBody>
      </p:sp>
      <p:pic>
        <p:nvPicPr>
          <p:cNvPr id="5" name="Picture 4">
            <a:extLst>
              <a:ext uri="{FF2B5EF4-FFF2-40B4-BE49-F238E27FC236}">
                <a16:creationId xmlns:a16="http://schemas.microsoft.com/office/drawing/2014/main" id="{444981F2-320F-4FCA-B9E5-ECEA073D9C69}"/>
              </a:ext>
            </a:extLst>
          </p:cNvPr>
          <p:cNvPicPr>
            <a:picLocks noChangeAspect="1"/>
          </p:cNvPicPr>
          <p:nvPr/>
        </p:nvPicPr>
        <p:blipFill rotWithShape="1">
          <a:blip r:embed="rId3"/>
          <a:srcRect l="14746" r="14276"/>
          <a:stretch/>
        </p:blipFill>
        <p:spPr>
          <a:xfrm>
            <a:off x="928688" y="2043581"/>
            <a:ext cx="3970468" cy="3046739"/>
          </a:xfrm>
          <a:prstGeom prst="rect">
            <a:avLst/>
          </a:prstGeom>
        </p:spPr>
      </p:pic>
      <p:sp>
        <p:nvSpPr>
          <p:cNvPr id="6" name="TextBox 5">
            <a:extLst>
              <a:ext uri="{FF2B5EF4-FFF2-40B4-BE49-F238E27FC236}">
                <a16:creationId xmlns:a16="http://schemas.microsoft.com/office/drawing/2014/main" id="{C99CB8A2-8029-44BA-BE01-95A7D06D54CD}"/>
              </a:ext>
            </a:extLst>
          </p:cNvPr>
          <p:cNvSpPr txBox="1"/>
          <p:nvPr/>
        </p:nvSpPr>
        <p:spPr>
          <a:xfrm>
            <a:off x="3777001" y="6067782"/>
            <a:ext cx="2385012" cy="317459"/>
          </a:xfrm>
          <a:prstGeom prst="rect">
            <a:avLst/>
          </a:prstGeom>
          <a:noFill/>
        </p:spPr>
        <p:txBody>
          <a:bodyPr wrap="none" rtlCol="0">
            <a:spAutoFit/>
          </a:bodyPr>
          <a:lstStyle/>
          <a:p>
            <a:pPr defTabSz="742950"/>
            <a:r>
              <a:rPr lang="nl-BE" sz="1463" b="1" dirty="0">
                <a:solidFill>
                  <a:srgbClr val="000000"/>
                </a:solidFill>
                <a:latin typeface="Arial"/>
                <a:hlinkClick r:id="rId4"/>
              </a:rPr>
              <a:t>www.vanbreda-health.be</a:t>
            </a:r>
            <a:endParaRPr lang="nl-BE" sz="1463" b="1" dirty="0">
              <a:solidFill>
                <a:srgbClr val="000000"/>
              </a:solidFill>
              <a:latin typeface="Arial"/>
            </a:endParaRPr>
          </a:p>
        </p:txBody>
      </p:sp>
    </p:spTree>
    <p:extLst>
      <p:ext uri="{BB962C8B-B14F-4D97-AF65-F5344CB8AC3E}">
        <p14:creationId xmlns:p14="http://schemas.microsoft.com/office/powerpoint/2010/main" val="2924893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noProof="0" dirty="0"/>
              <a:t>Vragen?</a:t>
            </a:r>
          </a:p>
        </p:txBody>
      </p:sp>
      <p:pic>
        <p:nvPicPr>
          <p:cNvPr id="5" name="Afbeelding 24">
            <a:extLst>
              <a:ext uri="{FF2B5EF4-FFF2-40B4-BE49-F238E27FC236}">
                <a16:creationId xmlns:a16="http://schemas.microsoft.com/office/drawing/2014/main" id="{719419F2-7C3A-4FA6-A552-4E90E89B7BE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76255" y="2552255"/>
            <a:ext cx="1753490" cy="1753490"/>
          </a:xfrm>
          <a:prstGeom prst="rect">
            <a:avLst/>
          </a:prstGeom>
        </p:spPr>
      </p:pic>
    </p:spTree>
    <p:extLst>
      <p:ext uri="{BB962C8B-B14F-4D97-AF65-F5344CB8AC3E}">
        <p14:creationId xmlns:p14="http://schemas.microsoft.com/office/powerpoint/2010/main" val="36711464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a6ab6641d47785b755ecab4173ebd13910"/>
</p:tagLst>
</file>

<file path=ppt/theme/theme1.xml><?xml version="1.0" encoding="utf-8"?>
<a:theme xmlns:a="http://schemas.openxmlformats.org/drawingml/2006/main" name="Office Theme">
  <a:themeElements>
    <a:clrScheme name="Vanbreda">
      <a:dk1>
        <a:srgbClr val="1A3D8F"/>
      </a:dk1>
      <a:lt1>
        <a:srgbClr val="FFFFFF"/>
      </a:lt1>
      <a:dk2>
        <a:srgbClr val="1A3D8F"/>
      </a:dk2>
      <a:lt2>
        <a:srgbClr val="FFFFFF"/>
      </a:lt2>
      <a:accent1>
        <a:srgbClr val="42A7BB"/>
      </a:accent1>
      <a:accent2>
        <a:srgbClr val="9577AF"/>
      </a:accent2>
      <a:accent3>
        <a:srgbClr val="BC0062"/>
      </a:accent3>
      <a:accent4>
        <a:srgbClr val="5D2133"/>
      </a:accent4>
      <a:accent5>
        <a:srgbClr val="6795CA"/>
      </a:accent5>
      <a:accent6>
        <a:srgbClr val="940067"/>
      </a:accent6>
      <a:hlink>
        <a:srgbClr val="1A3D8F"/>
      </a:hlink>
      <a:folHlink>
        <a:srgbClr val="1A3D8F"/>
      </a:folHlink>
    </a:clrScheme>
    <a:fontScheme name="Aangepast 1">
      <a:majorFont>
        <a:latin typeface="Arial"/>
        <a:ea typeface=""/>
        <a:cs typeface=""/>
      </a:majorFont>
      <a:minorFont>
        <a:latin typeface="Arial"/>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anbreda Risk &amp; Benefits - Template">
  <a:themeElements>
    <a:clrScheme name="Vanbreda">
      <a:dk1>
        <a:srgbClr val="000000"/>
      </a:dk1>
      <a:lt1>
        <a:srgbClr val="FFFFFF"/>
      </a:lt1>
      <a:dk2>
        <a:srgbClr val="1A3D8F"/>
      </a:dk2>
      <a:lt2>
        <a:srgbClr val="FFFFFF"/>
      </a:lt2>
      <a:accent1>
        <a:srgbClr val="42A7BB"/>
      </a:accent1>
      <a:accent2>
        <a:srgbClr val="9577AF"/>
      </a:accent2>
      <a:accent3>
        <a:srgbClr val="BC0062"/>
      </a:accent3>
      <a:accent4>
        <a:srgbClr val="5D2133"/>
      </a:accent4>
      <a:accent5>
        <a:srgbClr val="6795CA"/>
      </a:accent5>
      <a:accent6>
        <a:srgbClr val="940067"/>
      </a:accent6>
      <a:hlink>
        <a:srgbClr val="1A3D8F"/>
      </a:hlink>
      <a:folHlink>
        <a:srgbClr val="1A3D8F"/>
      </a:folHlink>
    </a:clrScheme>
    <a:fontScheme name="Aangepas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breda corporate template 16_9.pptx" id="{982EA80E-4EE8-433A-94FC-A740CB65E3E2}" vid="{6B53CE60-926A-403A-A0AC-8C559CEA45CF}"/>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3312</TotalTime>
  <Words>1063</Words>
  <Application>Microsoft Office PowerPoint</Application>
  <PresentationFormat>A4 Paper (210x297 mm)</PresentationFormat>
  <Paragraphs>211</Paragraphs>
  <Slides>17</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Courier New</vt:lpstr>
      <vt:lpstr>Symbol</vt:lpstr>
      <vt:lpstr>Wingdings</vt:lpstr>
      <vt:lpstr>Office Theme</vt:lpstr>
      <vt:lpstr>Vanbreda Risk &amp; Benefits - Template</vt:lpstr>
      <vt:lpstr> BAYER AGRICULTURE AMBULANT PLAN  </vt:lpstr>
      <vt:lpstr>Historiek </vt:lpstr>
      <vt:lpstr>DENTAL PLAN – 1/7/2020</vt:lpstr>
      <vt:lpstr>Full AMBULANT PLAN – 1/1/2022</vt:lpstr>
      <vt:lpstr>Full AMBULANT PLAN – 1/1/2022</vt:lpstr>
      <vt:lpstr>Full AMBULANT PLAN – 1/1/2022</vt:lpstr>
      <vt:lpstr>Full AMBULANT PLAN – 1/1/2022</vt:lpstr>
      <vt:lpstr>Full AMBULANT PLAN – 1/1/2022</vt:lpstr>
      <vt:lpstr>Full AMBULANT PLAN – 1/1/2022</vt:lpstr>
      <vt:lpstr>HOSPITALISATIEPLAN</vt:lpstr>
      <vt:lpstr>Verschil ambulante kosten in een HOSPITALISATIEplan  en in een AMBULANT plan</vt:lpstr>
      <vt:lpstr>Verschil ambulante kosten in een HOSPITALISATIEplan  en in een AMBULANT plan</vt:lpstr>
      <vt:lpstr>Hoe kosten indienen? - Vanbreda app </vt:lpstr>
      <vt:lpstr>Hoe kosten indienen?  - Online Vanbreda webform</vt:lpstr>
      <vt:lpstr>Hoe kosten indienen?  - Online Vanbreda webform</vt:lpstr>
      <vt:lpstr>Vanbreda Health website </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Lieselot De Cock</dc:creator>
  <cp:lastModifiedBy>Jimmy Firlefyn</cp:lastModifiedBy>
  <cp:revision>224</cp:revision>
  <cp:lastPrinted>2019-04-23T13:47:32Z</cp:lastPrinted>
  <dcterms:created xsi:type="dcterms:W3CDTF">2017-10-25T12:56:51Z</dcterms:created>
  <dcterms:modified xsi:type="dcterms:W3CDTF">2022-09-12T10:42:01Z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ef38276-d642-4ec3-9f53-7f0ff1ac0993_Enabled">
    <vt:lpwstr>true</vt:lpwstr>
  </property>
  <property fmtid="{D5CDD505-2E9C-101B-9397-08002B2CF9AE}" pid="3" name="MSIP_Label_7ef38276-d642-4ec3-9f53-7f0ff1ac0993_SetDate">
    <vt:lpwstr>2022-05-30T12:01:06Z</vt:lpwstr>
  </property>
  <property fmtid="{D5CDD505-2E9C-101B-9397-08002B2CF9AE}" pid="4" name="MSIP_Label_7ef38276-d642-4ec3-9f53-7f0ff1ac0993_Method">
    <vt:lpwstr>Privileged</vt:lpwstr>
  </property>
  <property fmtid="{D5CDD505-2E9C-101B-9397-08002B2CF9AE}" pid="5" name="MSIP_Label_7ef38276-d642-4ec3-9f53-7f0ff1ac0993_Name">
    <vt:lpwstr>Public</vt:lpwstr>
  </property>
  <property fmtid="{D5CDD505-2E9C-101B-9397-08002B2CF9AE}" pid="6" name="MSIP_Label_7ef38276-d642-4ec3-9f53-7f0ff1ac0993_SiteId">
    <vt:lpwstr>e2bc0214-fa07-4275-bc99-dfe9ccdb170f</vt:lpwstr>
  </property>
  <property fmtid="{D5CDD505-2E9C-101B-9397-08002B2CF9AE}" pid="7" name="MSIP_Label_7ef38276-d642-4ec3-9f53-7f0ff1ac0993_ActionId">
    <vt:lpwstr>d7978571-0358-4c78-acbb-7d5a87e471fc</vt:lpwstr>
  </property>
  <property fmtid="{D5CDD505-2E9C-101B-9397-08002B2CF9AE}" pid="8" name="MSIP_Label_7ef38276-d642-4ec3-9f53-7f0ff1ac0993_ContentBits">
    <vt:lpwstr>0</vt:lpwstr>
  </property>
  <property fmtid="{D5CDD505-2E9C-101B-9397-08002B2CF9AE}" pid="9" name="MSIP_Label_2c76c141-ac86-40e5-abf2-c6f60e474cee_Enabled">
    <vt:lpwstr>true</vt:lpwstr>
  </property>
  <property fmtid="{D5CDD505-2E9C-101B-9397-08002B2CF9AE}" pid="10" name="MSIP_Label_2c76c141-ac86-40e5-abf2-c6f60e474cee_SetDate">
    <vt:lpwstr>2022-09-12T10:41:51Z</vt:lpwstr>
  </property>
  <property fmtid="{D5CDD505-2E9C-101B-9397-08002B2CF9AE}" pid="11" name="MSIP_Label_2c76c141-ac86-40e5-abf2-c6f60e474cee_Method">
    <vt:lpwstr>Standard</vt:lpwstr>
  </property>
  <property fmtid="{D5CDD505-2E9C-101B-9397-08002B2CF9AE}" pid="12" name="MSIP_Label_2c76c141-ac86-40e5-abf2-c6f60e474cee_Name">
    <vt:lpwstr>2c76c141-ac86-40e5-abf2-c6f60e474cee</vt:lpwstr>
  </property>
  <property fmtid="{D5CDD505-2E9C-101B-9397-08002B2CF9AE}" pid="13" name="MSIP_Label_2c76c141-ac86-40e5-abf2-c6f60e474cee_SiteId">
    <vt:lpwstr>fcb2b37b-5da0-466b-9b83-0014b67a7c78</vt:lpwstr>
  </property>
  <property fmtid="{D5CDD505-2E9C-101B-9397-08002B2CF9AE}" pid="14" name="MSIP_Label_2c76c141-ac86-40e5-abf2-c6f60e474cee_ActionId">
    <vt:lpwstr>ca3478ae-6553-4fb6-b37f-a037917675ee</vt:lpwstr>
  </property>
  <property fmtid="{D5CDD505-2E9C-101B-9397-08002B2CF9AE}" pid="15" name="MSIP_Label_2c76c141-ac86-40e5-abf2-c6f60e474cee_ContentBits">
    <vt:lpwstr>2</vt:lpwstr>
  </property>
</Properties>
</file>